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58.xml" ContentType="application/vnd.openxmlformats-officedocument.presentationml.slideLayout+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47.xml" ContentType="application/vnd.openxmlformats-officedocument.presentationml.slideLayout+xml"/>
  <Override PartName="/ppt/slideLayouts/slideLayout165.xml" ContentType="application/vnd.openxmlformats-officedocument.presentationml.slideLayout+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Layouts/slideLayout15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slideLayouts/slideLayout161.xml" ContentType="application/vnd.openxmlformats-officedocument.presentationml.slideLayout+xml"/>
  <Override PartName="/ppt/presentation.xml" ContentType="application/vnd.openxmlformats-officedocument.presentationml.presentation.main+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ppt/slideLayouts/slideLayout150.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slideLayouts/slideLayout159.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Default Extension="rels" ContentType="application/vnd.openxmlformats-package.relationships+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Masters/slideMaster13.xml" ContentType="application/vnd.openxmlformats-officedocument.presentationml.slideMaster+xml"/>
  <Override PartName="/ppt/commentAuthors.xml" ContentType="application/vnd.openxmlformats-officedocument.presentationml.commentAuthors+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Default Extension="jpeg" ContentType="image/jpeg"/>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theme/theme14.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62" r:id="rId8"/>
    <p:sldMasterId id="2147483774" r:id="rId9"/>
    <p:sldMasterId id="2147483786" r:id="rId10"/>
    <p:sldMasterId id="2147483798" r:id="rId11"/>
    <p:sldMasterId id="2147483810" r:id="rId12"/>
    <p:sldMasterId id="2147483822" r:id="rId13"/>
    <p:sldMasterId id="2147483834" r:id="rId14"/>
    <p:sldMasterId id="2147483846" r:id="rId15"/>
  </p:sldMasterIdLst>
  <p:notesMasterIdLst>
    <p:notesMasterId r:id="rId32"/>
  </p:notesMasterIdLst>
  <p:sldIdLst>
    <p:sldId id="256" r:id="rId16"/>
    <p:sldId id="271" r:id="rId17"/>
    <p:sldId id="272"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uro-Mid"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4E5241"/>
    <a:srgbClr val="67242C"/>
    <a:srgbClr val="004F8A"/>
    <a:srgbClr val="244C76"/>
    <a:srgbClr val="29517B"/>
    <a:srgbClr val="244C75"/>
    <a:srgbClr val="234B74"/>
    <a:srgbClr val="264D7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140" autoAdjust="0"/>
    <p:restoredTop sz="94660"/>
  </p:normalViewPr>
  <p:slideViewPr>
    <p:cSldViewPr snapToGrid="0">
      <p:cViewPr varScale="1">
        <p:scale>
          <a:sx n="77" d="100"/>
          <a:sy n="77" d="100"/>
        </p:scale>
        <p:origin x="-108" y="-810"/>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Chart%202%20in%20Microsoft%20Word"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de-DE"/>
  <c:chart>
    <c:autoTitleDeleted val="1"/>
    <c:plotArea>
      <c:layout>
        <c:manualLayout>
          <c:layoutTarget val="inner"/>
          <c:xMode val="edge"/>
          <c:yMode val="edge"/>
          <c:x val="9.9340426179472086E-2"/>
          <c:y val="5.1400726781260016E-2"/>
          <c:w val="0.89745603674540708"/>
          <c:h val="0.8326195683872849"/>
        </c:manualLayout>
      </c:layout>
      <c:barChart>
        <c:barDir val="col"/>
        <c:grouping val="clustered"/>
        <c:ser>
          <c:idx val="0"/>
          <c:order val="0"/>
          <c:tx>
            <c:strRef>
              <c:f>'[Chart 2 in Microsoft Word]ورقة1'!$B$1</c:f>
              <c:strCache>
                <c:ptCount val="1"/>
                <c:pt idx="0">
                  <c:v>القيمة</c:v>
                </c:pt>
              </c:strCache>
            </c:strRef>
          </c:tx>
          <c:spPr>
            <a:solidFill>
              <a:srgbClr val="5B9BD5">
                <a:lumMod val="60000"/>
                <a:lumOff val="40000"/>
              </a:srgbClr>
            </a:solidFill>
            <a:ln>
              <a:solidFill>
                <a:srgbClr val="29517B"/>
              </a:solidFill>
            </a:ln>
            <a:effectLst>
              <a:innerShdw blurRad="114300">
                <a:schemeClr val="accent1"/>
              </a:innerShdw>
            </a:effectLst>
          </c:spPr>
          <c:dLbls>
            <c:dLbl>
              <c:idx val="0"/>
              <c:tx>
                <c:rich>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r>
                      <a:rPr lang="en-US" smtClean="0">
                        <a:solidFill>
                          <a:srgbClr val="002060"/>
                        </a:solidFill>
                      </a:rPr>
                      <a:t>19%</a:t>
                    </a:r>
                    <a:endParaRPr lang="en-US" dirty="0">
                      <a:solidFill>
                        <a:srgbClr val="002060"/>
                      </a:solidFill>
                    </a:endParaRPr>
                  </a:p>
                </c:rich>
              </c:tx>
              <c:spPr>
                <a:noFill/>
                <a:ln>
                  <a:noFill/>
                </a:ln>
                <a:effectLst/>
              </c:spPr>
              <c:dLblPos val="inEnd"/>
              <c:showVal val="1"/>
              <c:extLst>
                <c:ext xmlns:c15="http://schemas.microsoft.com/office/drawing/2012/chart" uri="{CE6537A1-D6FC-4f65-9D91-7224C49458BB}"/>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r>
                      <a:rPr lang="en-US" dirty="0" smtClean="0">
                        <a:solidFill>
                          <a:srgbClr val="002060"/>
                        </a:solidFill>
                      </a:rPr>
                      <a:t>69%</a:t>
                    </a:r>
                    <a:endParaRPr lang="en-US" dirty="0">
                      <a:solidFill>
                        <a:srgbClr val="002060"/>
                      </a:solidFill>
                    </a:endParaRPr>
                  </a:p>
                </c:rich>
              </c:tx>
              <c:spPr>
                <a:noFill/>
                <a:ln>
                  <a:noFill/>
                </a:ln>
                <a:effectLst/>
              </c:spPr>
              <c:dLblPos val="inEnd"/>
              <c:showVal val="1"/>
              <c:extLst>
                <c:ext xmlns:c15="http://schemas.microsoft.com/office/drawing/2012/chart" uri="{CE6537A1-D6FC-4f65-9D91-7224C49458BB}"/>
              </c:extLst>
            </c:dLbl>
            <c:dLbl>
              <c:idx val="2"/>
              <c:layout>
                <c:manualLayout>
                  <c:x val="-7.9071146227514185E-17"/>
                  <c:y val="6.696395093470466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r>
                      <a:rPr lang="en-US" sz="1400" dirty="0" smtClean="0">
                        <a:solidFill>
                          <a:srgbClr val="002060"/>
                        </a:solidFill>
                      </a:rPr>
                      <a:t>6%</a:t>
                    </a:r>
                    <a:endParaRPr lang="en-US" sz="1400" dirty="0">
                      <a:solidFill>
                        <a:srgbClr val="002060"/>
                      </a:solidFill>
                    </a:endParaRPr>
                  </a:p>
                </c:rich>
              </c:tx>
              <c:spPr>
                <a:noFill/>
                <a:ln>
                  <a:noFill/>
                </a:ln>
                <a:effectLst/>
              </c:spPr>
              <c:dLblPos val="outEnd"/>
              <c:showVal val="1"/>
              <c:extLst>
                <c:ext xmlns:c15="http://schemas.microsoft.com/office/drawing/2012/chart" uri="{CE6537A1-D6FC-4f65-9D91-7224C49458BB}"/>
              </c:extLst>
            </c:dLbl>
            <c:dLbl>
              <c:idx val="3"/>
              <c:layout>
                <c:manualLayout>
                  <c:x val="0"/>
                  <c:y val="6.12950166943418E-2"/>
                </c:manualLayout>
              </c:layout>
              <c:tx>
                <c:rich>
                  <a:bodyPr rot="0" spcFirstLastPara="1" vertOverflow="ellipsis" vert="horz" wrap="square" lIns="38100" tIns="19050" rIns="38100" bIns="19050" anchor="ctr" anchorCtr="1">
                    <a:spAutoFit/>
                  </a:bodyPr>
                  <a:lstStyle/>
                  <a:p>
                    <a:pPr>
                      <a:defRPr sz="1800" b="0" i="0" u="none" strike="noStrike" kern="1200" baseline="0">
                        <a:solidFill>
                          <a:srgbClr val="002060"/>
                        </a:solidFill>
                        <a:latin typeface="+mn-lt"/>
                        <a:ea typeface="+mn-ea"/>
                        <a:cs typeface="+mn-cs"/>
                      </a:defRPr>
                    </a:pPr>
                    <a:r>
                      <a:rPr lang="en-US" dirty="0" smtClean="0">
                        <a:solidFill>
                          <a:srgbClr val="002060"/>
                        </a:solidFill>
                      </a:rPr>
                      <a:t>6%</a:t>
                    </a:r>
                    <a:endParaRPr lang="en-US" dirty="0">
                      <a:solidFill>
                        <a:srgbClr val="002060"/>
                      </a:solidFill>
                    </a:endParaRPr>
                  </a:p>
                </c:rich>
              </c:tx>
              <c:spPr>
                <a:noFill/>
                <a:ln>
                  <a:noFill/>
                </a:ln>
                <a:effectLst/>
              </c:spPr>
              <c:dLblPos val="out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de-DE"/>
              </a:p>
            </c:txPr>
            <c:dLblPos val="inEnd"/>
            <c:showVal val="1"/>
            <c:extLst>
              <c:ext xmlns:c15="http://schemas.microsoft.com/office/drawing/2012/chart" uri="{CE6537A1-D6FC-4f65-9D91-7224C49458BB}">
                <c15:showLeaderLines val="0"/>
              </c:ext>
            </c:extLst>
          </c:dLbls>
          <c:cat>
            <c:strRef>
              <c:f>'[Chart 2 in Microsoft Word]ورقة1'!$A$2:$A$5</c:f>
              <c:strCache>
                <c:ptCount val="4"/>
                <c:pt idx="0">
                  <c:v>20-24</c:v>
                </c:pt>
                <c:pt idx="1">
                  <c:v>25-29</c:v>
                </c:pt>
                <c:pt idx="2">
                  <c:v>30-34</c:v>
                </c:pt>
                <c:pt idx="3">
                  <c:v>&gt;35</c:v>
                </c:pt>
              </c:strCache>
            </c:strRef>
          </c:cat>
          <c:val>
            <c:numRef>
              <c:f>'[Chart 2 in Microsoft Word]ورقة1'!$B$2:$B$5</c:f>
              <c:numCache>
                <c:formatCode>General</c:formatCode>
                <c:ptCount val="4"/>
                <c:pt idx="0">
                  <c:v>19</c:v>
                </c:pt>
                <c:pt idx="1">
                  <c:v>69</c:v>
                </c:pt>
                <c:pt idx="2">
                  <c:v>6</c:v>
                </c:pt>
                <c:pt idx="3">
                  <c:v>6</c:v>
                </c:pt>
              </c:numCache>
            </c:numRef>
          </c:val>
        </c:ser>
        <c:dLbls>
          <c:showVal val="1"/>
        </c:dLbls>
        <c:gapWidth val="103"/>
        <c:overlap val="17"/>
        <c:axId val="73060352"/>
        <c:axId val="73061888"/>
      </c:barChart>
      <c:catAx>
        <c:axId val="73060352"/>
        <c:scaling>
          <c:orientation val="minMax"/>
        </c:scaling>
        <c:axPos val="b"/>
        <c:numFmt formatCode="General" sourceLinked="0"/>
        <c:majorTickMark val="none"/>
        <c:tickLblPos val="nextTo"/>
        <c:spPr>
          <a:noFill/>
          <a:ln w="19050"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3061888"/>
        <c:crosses val="autoZero"/>
        <c:auto val="1"/>
        <c:lblAlgn val="ctr"/>
        <c:lblOffset val="100"/>
      </c:catAx>
      <c:valAx>
        <c:axId val="73061888"/>
        <c:scaling>
          <c:orientation val="minMax"/>
          <c:max val="100"/>
        </c:scaling>
        <c:axPos val="l"/>
        <c:numFmt formatCode="General" sourceLinked="1"/>
        <c:maj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de-DE"/>
          </a:p>
        </c:txPr>
        <c:crossAx val="73060352"/>
        <c:crosses val="autoZero"/>
        <c:crossBetween val="between"/>
      </c:valAx>
      <c:spPr>
        <a:noFill/>
        <a:ln>
          <a:noFill/>
        </a:ln>
        <a:effectLst/>
      </c:spPr>
    </c:plotArea>
    <c:plotVisOnly val="1"/>
    <c:dispBlanksAs val="gap"/>
  </c:chart>
  <c:spPr>
    <a:noFill/>
    <a:ln>
      <a:noFill/>
    </a:ln>
    <a:effectLst/>
  </c:spPr>
  <c:txPr>
    <a:bodyPr/>
    <a:lstStyle/>
    <a:p>
      <a:pPr>
        <a:defRPr/>
      </a:pPr>
      <a:endParaRPr lang="de-DE"/>
    </a:p>
  </c:txPr>
  <c:externalData r:id="rId2"/>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A7B3183-CF9F-4671-9EE0-2124C0271970}" type="datetimeFigureOut">
              <a:rPr lang="en-US"/>
              <a:pPr>
                <a:defRPr/>
              </a:pPr>
              <a:t>3/9/2015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F2D88AD0-411B-4874-9947-E583D6958643}" type="slidenum">
              <a:rPr lang="en-US"/>
              <a:pPr>
                <a:defRPr/>
              </a:pPr>
              <a:t>‹Nr.›</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Slide Image Placeholder 1"/>
          <p:cNvSpPr>
            <a:spLocks noGrp="1" noRot="1" noChangeAspect="1"/>
          </p:cNvSpPr>
          <p:nvPr>
            <p:ph type="sldImg"/>
          </p:nvPr>
        </p:nvSpPr>
        <p:spPr bwMode="auto">
          <a:noFill/>
          <a:ln>
            <a:solidFill>
              <a:srgbClr val="000000"/>
            </a:solidFill>
            <a:miter lim="800000"/>
            <a:headEnd/>
            <a:tailEnd/>
          </a:ln>
        </p:spPr>
      </p:sp>
      <p:sp>
        <p:nvSpPr>
          <p:cNvPr id="1945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945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5C2256F-11F5-4DF9-9417-AB52DA3D8FB6}" type="slidenum">
              <a:rPr lang="en-US">
                <a:cs typeface="Arial" charset="0"/>
              </a:rPr>
              <a:pPr fontAlgn="base">
                <a:spcBef>
                  <a:spcPct val="0"/>
                </a:spcBef>
                <a:spcAft>
                  <a:spcPct val="0"/>
                </a:spcAft>
                <a:defRPr/>
              </a:pPr>
              <a:t>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09" name="Slide Image Placeholder 1"/>
          <p:cNvSpPr>
            <a:spLocks noGrp="1" noRot="1" noChangeAspect="1"/>
          </p:cNvSpPr>
          <p:nvPr>
            <p:ph type="sldImg"/>
          </p:nvPr>
        </p:nvSpPr>
        <p:spPr bwMode="auto">
          <a:noFill/>
          <a:ln>
            <a:solidFill>
              <a:srgbClr val="000000"/>
            </a:solidFill>
            <a:miter lim="800000"/>
            <a:headEnd/>
            <a:tailEnd/>
          </a:ln>
        </p:spPr>
      </p:sp>
      <p:sp>
        <p:nvSpPr>
          <p:cNvPr id="1966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de-DE" smtClean="0"/>
          </a:p>
        </p:txBody>
      </p:sp>
      <p:sp>
        <p:nvSpPr>
          <p:cNvPr id="1966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B34F718-5757-4B13-A7EE-30D6B2F29BA1}" type="slidenum">
              <a:rPr lang="en-US">
                <a:cs typeface="Arial" charset="0"/>
              </a:rPr>
              <a:pPr fontAlgn="base">
                <a:spcBef>
                  <a:spcPct val="0"/>
                </a:spcBef>
                <a:spcAft>
                  <a:spcPct val="0"/>
                </a:spcAft>
                <a:defRPr/>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a:ln/>
        </p:spPr>
        <p:txBody>
          <a:bodyPr/>
          <a:lstStyle>
            <a:lvl1pPr>
              <a:defRPr/>
            </a:lvl1pPr>
          </a:lstStyle>
          <a:p>
            <a:pPr>
              <a:defRPr/>
            </a:pPr>
            <a:fld id="{FAB9DA19-1A3F-4273-9C57-8E01FE14413F}" type="datetimeFigureOut">
              <a:rPr lang="en-US"/>
              <a:pPr>
                <a:defRPr/>
              </a:pPr>
              <a:t>3/9/2015</a:t>
            </a:fld>
            <a:endParaRPr lang="en-US"/>
          </a:p>
        </p:txBody>
      </p:sp>
      <p:sp>
        <p:nvSpPr>
          <p:cNvPr id="5" name="Rectangle 8"/>
          <p:cNvSpPr>
            <a:spLocks noGrp="1" noChangeArrowheads="1"/>
          </p:cNvSpPr>
          <p:nvPr>
            <p:ph type="sldNum" idx="11"/>
          </p:nvPr>
        </p:nvSpPr>
        <p:spPr>
          <a:ln/>
        </p:spPr>
        <p:txBody>
          <a:bodyPr/>
          <a:lstStyle>
            <a:lvl1pPr>
              <a:defRPr/>
            </a:lvl1pPr>
          </a:lstStyle>
          <a:p>
            <a:pPr>
              <a:defRPr/>
            </a:pPr>
            <a:fld id="{60F138F9-E4EE-42F5-8790-1BCE85B916CA}" type="slidenum">
              <a:rPr lang="en-US"/>
              <a:pPr>
                <a:defRPr/>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97D2D098-C070-4740-98E1-E3370392F7D3}" type="datetimeFigureOut">
              <a:rPr lang="en-US"/>
              <a:pPr>
                <a:defRPr/>
              </a:pPr>
              <a:t>3/9/2015</a:t>
            </a:fld>
            <a:endParaRPr lang="en-US"/>
          </a:p>
        </p:txBody>
      </p:sp>
      <p:sp>
        <p:nvSpPr>
          <p:cNvPr id="5" name="Rectangle 8"/>
          <p:cNvSpPr>
            <a:spLocks noGrp="1" noChangeArrowheads="1"/>
          </p:cNvSpPr>
          <p:nvPr>
            <p:ph type="sldNum" idx="11"/>
          </p:nvPr>
        </p:nvSpPr>
        <p:spPr>
          <a:ln/>
        </p:spPr>
        <p:txBody>
          <a:bodyPr/>
          <a:lstStyle>
            <a:lvl1pPr>
              <a:defRPr/>
            </a:lvl1pPr>
          </a:lstStyle>
          <a:p>
            <a:pPr>
              <a:defRPr/>
            </a:pPr>
            <a:fld id="{59FF0EDA-CE09-4E95-8DCF-873CEEBEC03F}" type="slidenum">
              <a:rPr lang="en-US"/>
              <a:pPr>
                <a:defRPr/>
              </a:pPr>
              <a:t>‹Nr.›</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E1C110B9-ED8D-4206-BE59-EDFD15A213F8}" type="slidenum">
              <a:rPr lang="en-US" altLang="en-US"/>
              <a:pPr>
                <a:defRPr/>
              </a:pPr>
              <a:t>‹Nr.›</a:t>
            </a:fld>
            <a:endParaRPr lang="en-US" alt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E4C265C5-2496-4FAC-8A84-6B94A671A0EB}" type="slidenum">
              <a:rPr lang="en-US" altLang="en-US"/>
              <a:pPr>
                <a:defRPr/>
              </a:pPr>
              <a:t>‹Nr.›</a:t>
            </a:fld>
            <a:endParaRPr lang="en-US" altLang="en-U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E51D89D1-62D2-44FE-86BD-7EB501512189}" type="slidenum">
              <a:rPr lang="en-US" altLang="en-US"/>
              <a:pPr>
                <a:defRPr/>
              </a:pPr>
              <a:t>‹Nr.›</a:t>
            </a:fld>
            <a:endParaRPr lang="en-US" altLang="en-U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3657E2ED-FCB5-4670-B503-C9C216FD7B05}" type="slidenum">
              <a:rPr lang="en-US" altLang="en-US"/>
              <a:pPr>
                <a:defRPr/>
              </a:pPr>
              <a:t>‹Nr.›</a:t>
            </a:fld>
            <a:endParaRPr lang="en-US" altLang="en-U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063EA15E-27AC-415D-BDBD-2E66B201380B}" type="slidenum">
              <a:rPr lang="en-US" altLang="en-US"/>
              <a:pPr>
                <a:defRPr/>
              </a:pPr>
              <a:t>‹Nr.›</a:t>
            </a:fld>
            <a:endParaRPr lang="en-US" altLang="en-U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59ED6527-A377-42EB-8166-05C1F9B15A80}" type="slidenum">
              <a:rPr lang="en-US" altLang="en-US"/>
              <a:pPr>
                <a:defRPr/>
              </a:pPr>
              <a:t>‹Nr.›</a:t>
            </a:fld>
            <a:endParaRPr lang="en-US" altLang="en-U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5BB500E4-A9BE-4CFD-99BA-F8EDE4516F02}" type="slidenum">
              <a:rPr lang="en-US" altLang="en-US"/>
              <a:pPr>
                <a:defRPr/>
              </a:pPr>
              <a:t>‹Nr.›</a:t>
            </a:fld>
            <a:endParaRPr lang="en-US" altLang="en-U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F81CF0E7-0482-447C-A79D-425BE2396688}" type="slidenum">
              <a:rPr lang="en-US" altLang="en-US"/>
              <a:pPr>
                <a:defRPr/>
              </a:pPr>
              <a:t>‹Nr.›</a:t>
            </a:fld>
            <a:endParaRPr lang="en-US" altLang="en-U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BADDDDD9-A623-4734-8985-2CEC1005D3CF}" type="slidenum">
              <a:rPr lang="en-US" altLang="en-US"/>
              <a:pPr>
                <a:defRPr/>
              </a:pPr>
              <a:t>‹Nr.›</a:t>
            </a:fld>
            <a:endParaRPr lang="en-US" altLang="en-U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7916BBB1-D451-4DE1-A8D4-941CFDF907D0}" type="slidenum">
              <a:rPr lang="en-US" altLang="en-US"/>
              <a:pPr>
                <a:defRPr/>
              </a:pPr>
              <a:t>‹Nr.›</a:t>
            </a:fld>
            <a:endParaRPr lang="en-U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ECBD65D4-6F48-4F51-9F9C-A298210F2959}" type="datetimeFigureOut">
              <a:rPr lang="en-US"/>
              <a:pPr>
                <a:defRPr/>
              </a:pPr>
              <a:t>3/9/2015</a:t>
            </a:fld>
            <a:endParaRPr lang="en-US"/>
          </a:p>
        </p:txBody>
      </p:sp>
      <p:sp>
        <p:nvSpPr>
          <p:cNvPr id="5" name="Rectangle 8"/>
          <p:cNvSpPr>
            <a:spLocks noGrp="1" noChangeArrowheads="1"/>
          </p:cNvSpPr>
          <p:nvPr>
            <p:ph type="sldNum" idx="11"/>
          </p:nvPr>
        </p:nvSpPr>
        <p:spPr>
          <a:ln/>
        </p:spPr>
        <p:txBody>
          <a:bodyPr/>
          <a:lstStyle>
            <a:lvl1pPr>
              <a:defRPr/>
            </a:lvl1pPr>
          </a:lstStyle>
          <a:p>
            <a:pPr>
              <a:defRPr/>
            </a:pPr>
            <a:fld id="{51FED125-B40F-420E-8F19-A7E50F4812E7}" type="slidenum">
              <a:rPr lang="en-US"/>
              <a:pPr>
                <a:defRPr/>
              </a:pPr>
              <a:t>‹Nr.›</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F234F7F0-498A-47A9-BCBC-75327096E5D9}" type="slidenum">
              <a:rPr lang="en-US" altLang="en-US"/>
              <a:pPr>
                <a:defRPr/>
              </a:pPr>
              <a:t>‹Nr.›</a:t>
            </a:fld>
            <a:endParaRPr lang="en-US" altLang="en-U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3A94A50C-0127-4206-8193-8C516656959A}" type="slidenum">
              <a:rPr lang="en-US" altLang="en-US"/>
              <a:pPr>
                <a:defRPr/>
              </a:pPr>
              <a:t>‹Nr.›</a:t>
            </a:fld>
            <a:endParaRPr lang="en-US" altLang="en-US"/>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9A1FF2C3-B758-432A-9D20-458926D94C9D}" type="slidenum">
              <a:rPr lang="en-US" altLang="en-US"/>
              <a:pPr>
                <a:defRPr/>
              </a:pPr>
              <a:t>‹Nr.›</a:t>
            </a:fld>
            <a:endParaRPr lang="en-US" altLang="en-US"/>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498E4C06-3116-4EE1-B7DB-B46BC09CB09F}" type="slidenum">
              <a:rPr lang="en-US" altLang="en-US"/>
              <a:pPr>
                <a:defRPr/>
              </a:pPr>
              <a:t>‹Nr.›</a:t>
            </a:fld>
            <a:endParaRPr lang="en-US" altLang="en-US"/>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E3815C3C-3E7A-4222-AD91-E066306F8177}" type="slidenum">
              <a:rPr lang="en-US" altLang="en-US"/>
              <a:pPr>
                <a:defRPr/>
              </a:pPr>
              <a:t>‹Nr.›</a:t>
            </a:fld>
            <a:endParaRPr lang="en-US" altLang="en-US"/>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22F912F3-9823-4754-A5B4-0833A9A60D17}" type="slidenum">
              <a:rPr lang="en-US" altLang="en-US"/>
              <a:pPr>
                <a:defRPr/>
              </a:pPr>
              <a:t>‹Nr.›</a:t>
            </a:fld>
            <a:endParaRPr lang="en-US" altLang="en-US"/>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964B437C-2AF5-4A74-A5BC-0DDCE40FE564}" type="slidenum">
              <a:rPr lang="en-US" altLang="en-US"/>
              <a:pPr>
                <a:defRPr/>
              </a:pPr>
              <a:t>‹Nr.›</a:t>
            </a:fld>
            <a:endParaRPr lang="en-US" altLang="en-US"/>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F04606E6-AC50-4C76-AC96-BD95EBEC71C1}" type="slidenum">
              <a:rPr lang="en-US" altLang="en-US"/>
              <a:pPr>
                <a:defRPr/>
              </a:pPr>
              <a:t>‹Nr.›</a:t>
            </a:fld>
            <a:endParaRPr lang="en-US" altLang="en-US"/>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E54E12EF-D720-4822-9F30-E17AD2063DFD}" type="slidenum">
              <a:rPr lang="en-US" altLang="en-US"/>
              <a:pPr>
                <a:defRPr/>
              </a:pPr>
              <a:t>‹Nr.›</a:t>
            </a:fld>
            <a:endParaRPr lang="en-US" altLang="en-US"/>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E7B87AB9-2910-4BA4-8077-6C44957F817B}" type="slidenum">
              <a:rPr lang="en-US" altLang="en-US"/>
              <a:pPr>
                <a:defRPr/>
              </a:pPr>
              <a:t>‹Nr.›</a:t>
            </a:fld>
            <a:endParaRPr lang="en-U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D814ED23-4683-4827-8DEA-9E42FDACA77E}" type="slidenum">
              <a:rPr lang="en-US" altLang="en-US"/>
              <a:pPr>
                <a:defRPr/>
              </a:pPr>
              <a:t>‹Nr.›</a:t>
            </a:fld>
            <a:endParaRPr lang="en-US" alt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B2EFCBD3-A41E-4394-BD09-016815F9EC8C}" type="slidenum">
              <a:rPr lang="en-US" altLang="en-US"/>
              <a:pPr>
                <a:defRPr/>
              </a:pPr>
              <a:t>‹Nr.›</a:t>
            </a:fld>
            <a:endParaRPr lang="en-US" altLang="en-US"/>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724213B7-DF7B-4C60-8641-07039437325B}" type="slidenum">
              <a:rPr lang="en-US" altLang="en-US"/>
              <a:pPr>
                <a:defRPr/>
              </a:pPr>
              <a:t>‹Nr.›</a:t>
            </a:fld>
            <a:endParaRPr lang="en-US" altLang="en-US"/>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C6447696-E29B-4C18-A458-DCB928869E8D}" type="slidenum">
              <a:rPr lang="en-US" altLang="en-US"/>
              <a:pPr>
                <a:defRPr/>
              </a:pPr>
              <a:t>‹Nr.›</a:t>
            </a:fld>
            <a:endParaRPr lang="en-US" alt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DD76AE4A-5A42-4290-8523-AAAA2C798F6E}" type="slidenum">
              <a:rPr lang="en-US" altLang="en-US"/>
              <a:pPr>
                <a:defRPr/>
              </a:pPr>
              <a:t>‹Nr.›</a:t>
            </a:fld>
            <a:endParaRPr lang="en-US" alt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B092F0B6-D715-4542-96CB-6884D7288CE5}" type="slidenum">
              <a:rPr lang="en-US" altLang="en-US"/>
              <a:pPr>
                <a:defRPr/>
              </a:pPr>
              <a:t>‹Nr.›</a:t>
            </a:fld>
            <a:endParaRPr lang="en-US" alt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A596CBC5-91F6-428C-A17C-11E495C9EB8A}" type="slidenum">
              <a:rPr lang="en-US" altLang="en-US"/>
              <a:pPr>
                <a:defRPr/>
              </a:pPr>
              <a:t>‹Nr.›</a:t>
            </a:fld>
            <a:endParaRPr lang="en-US" alt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pPr>
              <a:defRPr/>
            </a:pPr>
            <a:fld id="{3C774C28-E054-4A7B-A6EE-A9815D304636}" type="slidenum">
              <a:rPr lang="en-US" altLang="en-US"/>
              <a:pPr>
                <a:defRPr/>
              </a:pPr>
              <a:t>‹Nr.›</a:t>
            </a:fld>
            <a:endParaRPr lang="en-US" alt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pPr>
              <a:defRPr/>
            </a:pPr>
            <a:fld id="{A70E5797-E13E-4873-B21E-6B26FC608E14}" type="slidenum">
              <a:rPr lang="en-US" altLang="en-US"/>
              <a:pPr>
                <a:defRPr/>
              </a:pPr>
              <a:t>‹Nr.›</a:t>
            </a:fld>
            <a:endParaRPr lang="en-US" alt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pPr>
              <a:defRPr/>
            </a:pPr>
            <a:fld id="{421B0416-101D-4071-985C-5B17A9B2F015}" type="slidenum">
              <a:rPr lang="en-US" altLang="en-US"/>
              <a:pPr>
                <a:defRPr/>
              </a:pPr>
              <a:t>‹Nr.›</a:t>
            </a:fld>
            <a:endParaRPr lang="en-US" alt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DBFE256B-5774-4F82-966B-5B39111AE10B}" type="slidenum">
              <a:rPr lang="en-US" altLang="en-US"/>
              <a:pPr>
                <a:defRPr/>
              </a:pPr>
              <a:t>‹Nr.›</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2F995626-FBAB-4475-A4DC-2C34BCF9BA57}" type="slidenum">
              <a:rPr lang="en-US" altLang="en-US"/>
              <a:pPr>
                <a:defRPr/>
              </a:pPr>
              <a:t>‹Nr.›</a:t>
            </a:fld>
            <a:endParaRPr lang="en-US" alt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14D6F75F-5838-4A3E-BB65-7DE78DBE7E07}" type="slidenum">
              <a:rPr lang="en-US" altLang="en-US"/>
              <a:pPr>
                <a:defRPr/>
              </a:pPr>
              <a:t>‹Nr.›</a:t>
            </a:fld>
            <a:endParaRPr lang="en-US" alt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47376B91-0C22-4BDB-A4EB-9CB924245F8C}" type="slidenum">
              <a:rPr lang="en-US" altLang="en-US"/>
              <a:pPr>
                <a:defRPr/>
              </a:pPr>
              <a:t>‹Nr.›</a:t>
            </a:fld>
            <a:endParaRPr lang="en-US" alt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BDCEA557-BF7F-46F7-8318-B567CBA54DC4}" type="slidenum">
              <a:rPr lang="en-US" altLang="en-US"/>
              <a:pPr>
                <a:defRPr/>
              </a:pPr>
              <a:t>‹Nr.›</a:t>
            </a:fld>
            <a:endParaRPr lang="en-US" alt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F22CA9C8-0C16-40A3-8706-177722460FAD}" type="slidenum">
              <a:rPr lang="en-US" altLang="en-US"/>
              <a:pPr>
                <a:defRPr/>
              </a:pPr>
              <a:t>‹Nr.›</a:t>
            </a:fld>
            <a:endParaRPr lang="en-US" alt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BFF9E298-9923-4782-9503-ECD76F8C474A}" type="slidenum">
              <a:rPr lang="en-US" altLang="en-US"/>
              <a:pPr>
                <a:defRPr/>
              </a:pPr>
              <a:t>‹Nr.›</a:t>
            </a:fld>
            <a:endParaRPr lang="en-US" alt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F1911CBD-F7B5-42EF-BDB3-869D1DC0DFB4}" type="slidenum">
              <a:rPr lang="en-US" altLang="en-US"/>
              <a:pPr>
                <a:defRPr/>
              </a:pPr>
              <a:t>‹Nr.›</a:t>
            </a:fld>
            <a:endParaRPr lang="en-US" alt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820A991F-4938-44F5-B09A-C4897DC0FF9A}" type="slidenum">
              <a:rPr lang="en-US" altLang="en-US"/>
              <a:pPr>
                <a:defRPr/>
              </a:pPr>
              <a:t>‹Nr.›</a:t>
            </a:fld>
            <a:endParaRPr lang="en-US" alt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pPr>
              <a:defRPr/>
            </a:pPr>
            <a:fld id="{28D0C2F1-B51B-4150-82EB-CB07952A824D}" type="slidenum">
              <a:rPr lang="en-US" altLang="en-US"/>
              <a:pPr>
                <a:defRPr/>
              </a:pPr>
              <a:t>‹Nr.›</a:t>
            </a:fld>
            <a:endParaRPr lang="en-US" alt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pPr>
              <a:defRPr/>
            </a:pPr>
            <a:fld id="{B48EF336-CADB-464C-B3E8-CE9FA14930F8}" type="slidenum">
              <a:rPr lang="en-US" altLang="en-US"/>
              <a:pPr>
                <a:defRPr/>
              </a:pPr>
              <a:t>‹Nr.›</a:t>
            </a:fld>
            <a:endParaRPr lang="en-US" alt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pPr>
              <a:defRPr/>
            </a:pPr>
            <a:fld id="{37FBC015-0AE6-4AEC-B438-8E64103B34B9}" type="slidenum">
              <a:rPr lang="en-US" altLang="en-US"/>
              <a:pPr>
                <a:defRPr/>
              </a:pPr>
              <a:t>‹Nr.›</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F80D23FB-8355-435E-A7D5-935CF1D17102}" type="slidenum">
              <a:rPr lang="en-US" altLang="en-US"/>
              <a:pPr>
                <a:defRPr/>
              </a:pPr>
              <a:t>‹Nr.›</a:t>
            </a:fld>
            <a:endParaRPr lang="en-US" alt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8AF233B1-0207-46AA-98FD-FFA903A8B14E}" type="slidenum">
              <a:rPr lang="en-US" altLang="en-US"/>
              <a:pPr>
                <a:defRPr/>
              </a:pPr>
              <a:t>‹Nr.›</a:t>
            </a:fld>
            <a:endParaRPr lang="en-US" alt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C2B61F29-26B5-4240-92BE-2768B7BE71B2}" type="slidenum">
              <a:rPr lang="en-US" altLang="en-US"/>
              <a:pPr>
                <a:defRPr/>
              </a:pPr>
              <a:t>‹Nr.›</a:t>
            </a:fld>
            <a:endParaRPr lang="en-US" alt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BA99C0A7-8915-4235-85E2-2B7DF69633B7}" type="slidenum">
              <a:rPr lang="en-US" altLang="en-US"/>
              <a:pPr>
                <a:defRPr/>
              </a:pPr>
              <a:t>‹Nr.›</a:t>
            </a:fld>
            <a:endParaRPr lang="en-US" alt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EA2F46F6-8B9B-46DD-8DCD-C02C6E883134}" type="slidenum">
              <a:rPr lang="en-US" altLang="en-US"/>
              <a:pPr>
                <a:defRPr/>
              </a:pPr>
              <a:t>‹Nr.›</a:t>
            </a:fld>
            <a:endParaRPr lang="en-US" altLang="en-U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C528588-1190-4EE9-8857-B5FBFE851535}" type="slidenum">
              <a:rPr lang="en-US" altLang="en-US"/>
              <a:pPr>
                <a:defRPr/>
              </a:pPr>
              <a:t>‹Nr.›</a:t>
            </a:fld>
            <a:endParaRPr lang="en-US" altLang="en-U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C9A9CEEF-621E-42E4-949B-73B0454F2696}" type="slidenum">
              <a:rPr lang="en-US" altLang="en-US"/>
              <a:pPr>
                <a:defRPr/>
              </a:pPr>
              <a:t>‹Nr.›</a:t>
            </a:fld>
            <a:endParaRPr lang="en-US" altLang="en-U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D28DC2C-99E1-45B6-8FB9-6DDA594AE197}" type="slidenum">
              <a:rPr lang="en-US" altLang="en-US"/>
              <a:pPr>
                <a:defRPr/>
              </a:pPr>
              <a:t>‹Nr.›</a:t>
            </a:fld>
            <a:endParaRPr lang="en-US" altLang="en-U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C43DCFF7-A313-4AED-B27E-53FCFA0FD504}" type="slidenum">
              <a:rPr lang="en-US" altLang="en-US"/>
              <a:pPr>
                <a:defRPr/>
              </a:pPr>
              <a:t>‹Nr.›</a:t>
            </a:fld>
            <a:endParaRPr lang="en-US" altLang="en-U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0BF3646-27A5-4609-8283-FD61DAADD8E8}" type="slidenum">
              <a:rPr lang="en-US" altLang="en-US"/>
              <a:pPr>
                <a:defRPr/>
              </a:pPr>
              <a:t>‹Nr.›</a:t>
            </a:fld>
            <a:endParaRPr lang="en-US" altLang="en-US"/>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050B89F1-3920-4F90-BC84-E1F74EC52176}" type="slidenum">
              <a:rPr lang="en-US" altLang="en-US"/>
              <a:pPr>
                <a:defRPr/>
              </a:pPr>
              <a:t>‹Nr.›</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A25612D1-6890-4A5C-91AA-4E11C830FFDE}" type="slidenum">
              <a:rPr lang="en-US" altLang="en-US"/>
              <a:pPr>
                <a:defRPr/>
              </a:pPr>
              <a:t>‹Nr.›</a:t>
            </a:fld>
            <a:endParaRPr lang="en-US" alt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B278B467-5FFF-4B1A-B962-F56974EFC897}" type="slidenum">
              <a:rPr lang="en-US" altLang="en-US"/>
              <a:pPr>
                <a:defRPr/>
              </a:pPr>
              <a:t>‹Nr.›</a:t>
            </a:fld>
            <a:endParaRPr lang="en-US" altLang="en-US"/>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589A3A7F-53C1-4C30-9F7C-FC5D9633D140}" type="slidenum">
              <a:rPr lang="en-US" altLang="en-US"/>
              <a:pPr>
                <a:defRPr/>
              </a:pPr>
              <a:t>‹Nr.›</a:t>
            </a:fld>
            <a:endParaRPr lang="en-US" altLang="en-US"/>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B9F2F680-086D-4BBA-B0FD-DA496CA0E636}" type="slidenum">
              <a:rPr lang="en-US" altLang="en-US"/>
              <a:pPr>
                <a:defRPr/>
              </a:pPr>
              <a:t>‹Nr.›</a:t>
            </a:fld>
            <a:endParaRPr lang="en-US" altLang="en-US"/>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701055E-F0EA-4BBC-9BBE-D66B321F8E18}" type="slidenum">
              <a:rPr lang="en-US" altLang="en-US"/>
              <a:pPr>
                <a:defRPr/>
              </a:pPr>
              <a:t>‹Nr.›</a:t>
            </a:fld>
            <a:endParaRPr lang="en-US" altLang="en-US"/>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B5A46CB-C60D-4BA5-890D-1315E891BF7A}" type="slidenum">
              <a:rPr lang="en-US" altLang="en-US"/>
              <a:pPr>
                <a:defRPr/>
              </a:pPr>
              <a:t>‹Nr.›</a:t>
            </a:fld>
            <a:endParaRPr lang="en-US" altLang="en-US"/>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1E39A6E-AB7D-4223-8C87-A55655E033C8}" type="slidenum">
              <a:rPr lang="en-US" altLang="en-US"/>
              <a:pPr>
                <a:defRPr/>
              </a:pPr>
              <a:t>‹Nr.›</a:t>
            </a:fld>
            <a:endParaRPr lang="en-US" altLang="en-US"/>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69F469-C721-4946-B7CC-13C1A5D37CDF}" type="slidenum">
              <a:rPr lang="en-US" altLang="en-US"/>
              <a:pPr>
                <a:defRPr/>
              </a:pPr>
              <a:t>‹Nr.›</a:t>
            </a:fld>
            <a:endParaRPr lang="en-US" altLang="en-US"/>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16CB03B-2A7A-4731-985B-C1D4442B3DCE}" type="slidenum">
              <a:rPr lang="en-US" altLang="en-US"/>
              <a:pPr>
                <a:defRPr/>
              </a:pPr>
              <a:t>‹Nr.›</a:t>
            </a:fld>
            <a:endParaRPr lang="en-US" altLang="en-US"/>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D09E6AE0-7CFF-4573-BAB6-5A1852671D9A}" type="slidenum">
              <a:rPr lang="en-US" altLang="en-US"/>
              <a:pPr>
                <a:defRPr/>
              </a:pPr>
              <a:t>‹Nr.›</a:t>
            </a:fld>
            <a:endParaRPr lang="en-US" altLang="en-US"/>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CE135179-9F0E-45A9-B0DA-D02915789621}" type="slidenum">
              <a:rPr lang="en-US" altLang="en-US"/>
              <a:pPr>
                <a:defRPr/>
              </a:pPr>
              <a:t>‹Nr.›</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93BA4E05-A392-4826-B80C-AEB8A1F2D2A8}" type="slidenum">
              <a:rPr lang="en-US" altLang="en-US"/>
              <a:pPr>
                <a:defRPr/>
              </a:pPr>
              <a:t>‹Nr.›</a:t>
            </a:fld>
            <a:endParaRPr lang="en-US" alt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25A3DA23-87A9-4E3D-9449-EFE780243E17}" type="slidenum">
              <a:rPr lang="en-US" altLang="en-US"/>
              <a:pPr>
                <a:defRPr/>
              </a:pPr>
              <a:t>‹Nr.›</a:t>
            </a:fld>
            <a:endParaRPr lang="en-US" altLang="en-US"/>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F61FA22-FB14-4863-955D-5E228805B031}" type="slidenum">
              <a:rPr lang="en-US" altLang="en-US"/>
              <a:pPr>
                <a:defRPr/>
              </a:pPr>
              <a:t>‹Nr.›</a:t>
            </a:fld>
            <a:endParaRPr lang="en-US" altLang="en-US"/>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5D4C060A-CFB9-4142-8881-B7519F15984E}" type="slidenum">
              <a:rPr lang="en-US" altLang="en-US"/>
              <a:pPr>
                <a:defRPr/>
              </a:pPr>
              <a:t>‹Nr.›</a:t>
            </a:fld>
            <a:endParaRPr lang="en-US" altLang="en-US"/>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43242264-3F50-4B34-98A3-B062049685F7}" type="slidenum">
              <a:rPr lang="en-US" altLang="en-US"/>
              <a:pPr>
                <a:defRPr/>
              </a:pPr>
              <a:t>‹Nr.›</a:t>
            </a:fld>
            <a:endParaRPr lang="en-US" altLang="en-US"/>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9BDF0E-1CF8-4989-B682-4FE4EF7F0418}" type="slidenum">
              <a:rPr lang="en-US" altLang="en-US"/>
              <a:pPr>
                <a:defRPr/>
              </a:pPr>
              <a:t>‹Nr.›</a:t>
            </a:fld>
            <a:endParaRPr lang="en-US" altLang="en-US"/>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36DE7ED-6211-417F-824E-7E1C6E3C513C}" type="slidenum">
              <a:rPr lang="en-US" altLang="en-US"/>
              <a:pPr>
                <a:defRPr/>
              </a:pPr>
              <a:t>‹Nr.›</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135E881A-B531-43A9-98AF-026ACF529A12}" type="slidenum">
              <a:rPr lang="en-US" altLang="en-US"/>
              <a:pPr>
                <a:defRPr/>
              </a:pPr>
              <a:t>‹Nr.›</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6B8B4DA3-F51B-4102-AE73-233C9108E603}" type="slidenum">
              <a:rPr lang="en-US" altLang="en-US"/>
              <a:pPr>
                <a:defRPr/>
              </a:pPr>
              <a:t>‹Nr.›</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71EF955F-1AD6-482F-ACFC-A26DEA0FA930}" type="slidenum">
              <a:rPr lang="en-US" altLang="en-US"/>
              <a:pPr>
                <a:defRPr/>
              </a:pPr>
              <a:t>‹Nr.›</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a:ln/>
        </p:spPr>
        <p:txBody>
          <a:bodyPr/>
          <a:lstStyle>
            <a:lvl1pPr>
              <a:defRPr/>
            </a:lvl1pPr>
          </a:lstStyle>
          <a:p>
            <a:pPr>
              <a:defRPr/>
            </a:pPr>
            <a:fld id="{C1F67D07-46FC-4477-9E42-72F05F32D02C}" type="datetimeFigureOut">
              <a:rPr lang="en-US"/>
              <a:pPr>
                <a:defRPr/>
              </a:pPr>
              <a:t>3/9/2015</a:t>
            </a:fld>
            <a:endParaRPr lang="en-US"/>
          </a:p>
        </p:txBody>
      </p:sp>
      <p:sp>
        <p:nvSpPr>
          <p:cNvPr id="5" name="Rectangle 8"/>
          <p:cNvSpPr>
            <a:spLocks noGrp="1" noChangeArrowheads="1"/>
          </p:cNvSpPr>
          <p:nvPr>
            <p:ph type="sldNum" idx="11"/>
          </p:nvPr>
        </p:nvSpPr>
        <p:spPr>
          <a:ln/>
        </p:spPr>
        <p:txBody>
          <a:bodyPr/>
          <a:lstStyle>
            <a:lvl1pPr>
              <a:defRPr/>
            </a:lvl1pPr>
          </a:lstStyle>
          <a:p>
            <a:pPr>
              <a:defRPr/>
            </a:pPr>
            <a:fld id="{A32E8700-3B10-4B51-8CAD-8BA8308A9705}" type="slidenum">
              <a:rPr lang="en-US"/>
              <a:pPr>
                <a:defRPr/>
              </a:pPr>
              <a:t>‹Nr.›</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6F1AB434-AB10-4408-93C4-C35DD8D4BCF2}" type="slidenum">
              <a:rPr lang="en-US" altLang="en-US"/>
              <a:pPr>
                <a:defRPr/>
              </a:pPr>
              <a:t>‹Nr.›</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495D062B-F5AF-4658-859B-4512BB890E62}" type="slidenum">
              <a:rPr lang="en-US" altLang="en-US"/>
              <a:pPr>
                <a:defRPr/>
              </a:pPr>
              <a:t>‹Nr.›</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D6400CD9-D201-4A56-BFD2-1E4AA5CEBC04}" type="slidenum">
              <a:rPr lang="en-US" altLang="en-US"/>
              <a:pPr>
                <a:defRPr/>
              </a:pPr>
              <a:t>‹Nr.›</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0DC799EE-9842-412F-B0F0-6979B33D374C}" type="slidenum">
              <a:rPr lang="en-US" altLang="en-US"/>
              <a:pPr>
                <a:defRPr/>
              </a:pPr>
              <a:t>‹Nr.›</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7B3D6D52-6D92-4DD7-A623-BB3B81E051F5}" type="slidenum">
              <a:rPr lang="en-US" altLang="en-US"/>
              <a:pPr>
                <a:defRPr/>
              </a:pPr>
              <a:t>‹Nr.›</a:t>
            </a:fld>
            <a:endParaRPr lang="en-US"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A0933B56-69E5-4348-89EA-9C14BBC9ED1C}" type="slidenum">
              <a:rPr lang="en-US" altLang="en-US"/>
              <a:pPr>
                <a:defRPr/>
              </a:pPr>
              <a:t>‹Nr.›</a:t>
            </a:fld>
            <a:endParaRPr lang="en-US"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BDECE1C5-A943-4A6E-8F7D-4D1A0012C405}" type="slidenum">
              <a:rPr lang="en-US" altLang="en-US"/>
              <a:pPr>
                <a:defRPr/>
              </a:pPr>
              <a:t>‹Nr.›</a:t>
            </a:fld>
            <a:endParaRPr lang="en-US"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6A78C2CD-CB47-4167-8CC7-02E342B793D7}" type="slidenum">
              <a:rPr lang="en-US" altLang="en-US"/>
              <a:pPr>
                <a:defRPr/>
              </a:pPr>
              <a:t>‹Nr.›</a:t>
            </a:fld>
            <a:endParaRPr lang="en-US"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561927D2-BFA1-4999-B829-E888B79621B2}" type="slidenum">
              <a:rPr lang="en-US" altLang="en-US"/>
              <a:pPr>
                <a:defRPr/>
              </a:pPr>
              <a:t>‹Nr.›</a:t>
            </a:fld>
            <a:endParaRPr lang="en-US"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5906BF0C-AC7F-427D-9871-1681566CB800}" type="slidenum">
              <a:rPr lang="en-US" altLang="en-US"/>
              <a:pPr>
                <a:defRPr/>
              </a:pPr>
              <a:t>‹Nr.›</a:t>
            </a:fld>
            <a:endParaRPr lang="en-US"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a:defRPr/>
            </a:pPr>
            <a:fld id="{12C0F396-6BA1-4783-AFCF-9763604A6192}" type="datetimeFigureOut">
              <a:rPr lang="en-US"/>
              <a:pPr>
                <a:defRPr/>
              </a:pPr>
              <a:t>3/9/2015</a:t>
            </a:fld>
            <a:endParaRPr lang="en-US"/>
          </a:p>
        </p:txBody>
      </p:sp>
      <p:sp>
        <p:nvSpPr>
          <p:cNvPr id="5" name="Rectangle 8"/>
          <p:cNvSpPr>
            <a:spLocks noGrp="1" noChangeArrowheads="1"/>
          </p:cNvSpPr>
          <p:nvPr>
            <p:ph type="sldNum" idx="11"/>
          </p:nvPr>
        </p:nvSpPr>
        <p:spPr>
          <a:ln/>
        </p:spPr>
        <p:txBody>
          <a:bodyPr/>
          <a:lstStyle>
            <a:lvl1pPr>
              <a:defRPr/>
            </a:lvl1pPr>
          </a:lstStyle>
          <a:p>
            <a:pPr>
              <a:defRPr/>
            </a:pPr>
            <a:fld id="{72918D9E-885D-47A7-AE23-14AFD0AAF409}" type="slidenum">
              <a:rPr lang="en-US"/>
              <a:pPr>
                <a:defRPr/>
              </a:pPr>
              <a:t>‹Nr.›</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2EACEBC8-27AE-40D3-896C-8CD8DE3B370E}" type="slidenum">
              <a:rPr lang="en-US" altLang="en-US"/>
              <a:pPr>
                <a:defRPr/>
              </a:pPr>
              <a:t>‹Nr.›</a:t>
            </a:fld>
            <a:endParaRPr lang="en-US" alt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F91A5B3C-A232-4F68-97E3-9CF4FF9DB959}" type="slidenum">
              <a:rPr lang="en-US" altLang="en-US"/>
              <a:pPr>
                <a:defRPr/>
              </a:pPr>
              <a:t>‹Nr.›</a:t>
            </a:fld>
            <a:endParaRPr lang="en-US" alt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BAF2F8C5-6A98-436C-9DF1-B89E0016FF87}" type="slidenum">
              <a:rPr lang="en-US" altLang="en-US"/>
              <a:pPr>
                <a:defRPr/>
              </a:pPr>
              <a:t>‹Nr.›</a:t>
            </a:fld>
            <a:endParaRPr lang="en-US"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32FD58CE-8086-4086-BA36-F0B1A8299F3D}" type="slidenum">
              <a:rPr lang="en-US" altLang="en-US"/>
              <a:pPr>
                <a:defRPr/>
              </a:pPr>
              <a:t>‹Nr.›</a:t>
            </a:fld>
            <a:endParaRPr lang="en-US"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731276CD-877D-4451-8D4F-8DF444896FE3}" type="slidenum">
              <a:rPr lang="en-US" altLang="en-US"/>
              <a:pPr>
                <a:defRPr/>
              </a:pPr>
              <a:t>‹Nr.›</a:t>
            </a:fld>
            <a:endParaRPr lang="en-US"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1173C264-DFF4-45EA-AE61-C3B890F2D793}" type="slidenum">
              <a:rPr lang="en-US" altLang="en-US"/>
              <a:pPr>
                <a:defRPr/>
              </a:pPr>
              <a:t>‹Nr.›</a:t>
            </a:fld>
            <a:endParaRPr lang="en-US"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6756DA96-35CF-4F6A-8844-6FE406ED859A}" type="slidenum">
              <a:rPr lang="en-US" altLang="en-US"/>
              <a:pPr>
                <a:defRPr/>
              </a:pPr>
              <a:t>‹Nr.›</a:t>
            </a:fld>
            <a:endParaRPr lang="en-US"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BE52E219-CF52-47D1-8BAA-3864A5080311}" type="slidenum">
              <a:rPr lang="en-US" altLang="en-US"/>
              <a:pPr>
                <a:defRPr/>
              </a:pPr>
              <a:t>‹Nr.›</a:t>
            </a:fld>
            <a:endParaRPr lang="en-US" alt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774D40D1-55C9-4276-9FA3-76A4FB83FC0E}" type="slidenum">
              <a:rPr lang="en-US" altLang="en-US"/>
              <a:pPr>
                <a:defRPr/>
              </a:pPr>
              <a:t>‹Nr.›</a:t>
            </a:fld>
            <a:endParaRPr lang="en-US" alt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2BA5A4EC-DE1B-4CD8-98BA-33454EBAAB48}" type="slidenum">
              <a:rPr lang="en-US" altLang="en-US"/>
              <a:pPr>
                <a:defRPr/>
              </a:pPr>
              <a:t>‹Nr.›</a:t>
            </a:fld>
            <a:endParaRPr lang="en-US"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a:ln/>
        </p:spPr>
        <p:txBody>
          <a:bodyPr/>
          <a:lstStyle>
            <a:lvl1pPr>
              <a:defRPr/>
            </a:lvl1pPr>
          </a:lstStyle>
          <a:p>
            <a:pPr>
              <a:defRPr/>
            </a:pPr>
            <a:fld id="{97C011D9-5CAC-44B4-BDC3-C6535C9DB712}" type="datetimeFigureOut">
              <a:rPr lang="en-US"/>
              <a:pPr>
                <a:defRPr/>
              </a:pPr>
              <a:t>3/9/2015</a:t>
            </a:fld>
            <a:endParaRPr lang="en-US"/>
          </a:p>
        </p:txBody>
      </p:sp>
      <p:sp>
        <p:nvSpPr>
          <p:cNvPr id="6" name="Rectangle 8"/>
          <p:cNvSpPr>
            <a:spLocks noGrp="1" noChangeArrowheads="1"/>
          </p:cNvSpPr>
          <p:nvPr>
            <p:ph type="sldNum" idx="11"/>
          </p:nvPr>
        </p:nvSpPr>
        <p:spPr>
          <a:ln/>
        </p:spPr>
        <p:txBody>
          <a:bodyPr/>
          <a:lstStyle>
            <a:lvl1pPr>
              <a:defRPr/>
            </a:lvl1pPr>
          </a:lstStyle>
          <a:p>
            <a:pPr>
              <a:defRPr/>
            </a:pPr>
            <a:fld id="{20DE42B6-4777-4426-A250-2ED27097DFB3}" type="slidenum">
              <a:rPr lang="en-US"/>
              <a:pPr>
                <a:defRPr/>
              </a:pPr>
              <a:t>‹Nr.›</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61ABAC63-2C3E-40FF-A0BE-E7A13AAD19A6}" type="slidenum">
              <a:rPr lang="en-US" altLang="en-US"/>
              <a:pPr>
                <a:defRPr/>
              </a:pPr>
              <a:t>‹Nr.›</a:t>
            </a:fld>
            <a:endParaRPr lang="en-US" alt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310DDD19-CD13-4045-9547-B81645DFAE61}" type="slidenum">
              <a:rPr lang="en-US" altLang="en-US"/>
              <a:pPr>
                <a:defRPr/>
              </a:pPr>
              <a:t>‹Nr.›</a:t>
            </a:fld>
            <a:endParaRPr lang="en-US" alt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3D3F39E3-D9C5-47E0-93CF-193A41B4075A}" type="slidenum">
              <a:rPr lang="en-US" altLang="en-US"/>
              <a:pPr>
                <a:defRPr/>
              </a:pPr>
              <a:t>‹Nr.›</a:t>
            </a:fld>
            <a:endParaRPr lang="en-US" alt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11ACC6F5-4938-4A4A-A0C6-09A93B757BB7}" type="slidenum">
              <a:rPr lang="en-US" altLang="en-US"/>
              <a:pPr>
                <a:defRPr/>
              </a:pPr>
              <a:t>‹Nr.›</a:t>
            </a:fld>
            <a:endParaRPr lang="en-US"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FD94C222-A8DF-47E6-94F5-CECD8610FA03}" type="slidenum">
              <a:rPr lang="en-US" altLang="en-US"/>
              <a:pPr>
                <a:defRPr/>
              </a:pPr>
              <a:t>‹Nr.›</a:t>
            </a:fld>
            <a:endParaRPr lang="en-US" alt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A4788A1F-9012-4759-B5AD-47901602DA33}" type="slidenum">
              <a:rPr lang="en-US" altLang="en-US"/>
              <a:pPr>
                <a:defRPr/>
              </a:pPr>
              <a:t>‹Nr.›</a:t>
            </a:fld>
            <a:endParaRPr lang="en-US"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711AC68D-4FEE-4249-A81F-F0CF595CCBCC}" type="slidenum">
              <a:rPr lang="en-US" altLang="en-US"/>
              <a:pPr>
                <a:defRPr/>
              </a:pPr>
              <a:t>‹Nr.›</a:t>
            </a:fld>
            <a:endParaRPr lang="en-US"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9BFA72AA-AEAF-40AB-A9FB-247D3EC57270}" type="slidenum">
              <a:rPr lang="en-US" altLang="en-US"/>
              <a:pPr>
                <a:defRPr/>
              </a:pPr>
              <a:t>‹Nr.›</a:t>
            </a:fld>
            <a:endParaRPr lang="en-US"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A0283019-ACDA-4F52-9661-C379FD3BEDCA}" type="slidenum">
              <a:rPr lang="en-US" altLang="en-US"/>
              <a:pPr>
                <a:defRPr/>
              </a:pPr>
              <a:t>‹Nr.›</a:t>
            </a:fld>
            <a:endParaRPr lang="en-US"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pPr>
              <a:defRPr/>
            </a:pPr>
            <a:fld id="{72EA9EB1-81EB-4710-BE42-460F6AAB14A5}" type="slidenum">
              <a:rPr lang="en-US" altLang="en-US"/>
              <a:pPr>
                <a:defRPr/>
              </a:pPr>
              <a:t>‹Nr.›</a:t>
            </a:fld>
            <a:endParaRPr lang="en-US"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a:ln/>
        </p:spPr>
        <p:txBody>
          <a:bodyPr/>
          <a:lstStyle>
            <a:lvl1pPr>
              <a:defRPr/>
            </a:lvl1pPr>
          </a:lstStyle>
          <a:p>
            <a:pPr>
              <a:defRPr/>
            </a:pPr>
            <a:fld id="{9EB06A4F-A10F-429A-B7BC-D53BCC0CAB66}" type="datetimeFigureOut">
              <a:rPr lang="en-US"/>
              <a:pPr>
                <a:defRPr/>
              </a:pPr>
              <a:t>3/9/2015</a:t>
            </a:fld>
            <a:endParaRPr lang="en-US"/>
          </a:p>
        </p:txBody>
      </p:sp>
      <p:sp>
        <p:nvSpPr>
          <p:cNvPr id="8" name="Rectangle 8"/>
          <p:cNvSpPr>
            <a:spLocks noGrp="1" noChangeArrowheads="1"/>
          </p:cNvSpPr>
          <p:nvPr>
            <p:ph type="sldNum" idx="11"/>
          </p:nvPr>
        </p:nvSpPr>
        <p:spPr>
          <a:ln/>
        </p:spPr>
        <p:txBody>
          <a:bodyPr/>
          <a:lstStyle>
            <a:lvl1pPr>
              <a:defRPr/>
            </a:lvl1pPr>
          </a:lstStyle>
          <a:p>
            <a:pPr>
              <a:defRPr/>
            </a:pPr>
            <a:fld id="{A1C8E420-C21D-4ACC-B804-F1412B4944F8}" type="slidenum">
              <a:rPr lang="en-US"/>
              <a:pPr>
                <a:defRPr/>
              </a:pPr>
              <a:t>‹Nr.›</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pPr>
              <a:defRPr/>
            </a:pPr>
            <a:fld id="{042EE5EB-3381-4B57-A58C-C881CDBD5A19}" type="slidenum">
              <a:rPr lang="en-US" altLang="en-US"/>
              <a:pPr>
                <a:defRPr/>
              </a:pPr>
              <a:t>‹Nr.›</a:t>
            </a:fld>
            <a:endParaRPr lang="en-US"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pPr>
              <a:defRPr/>
            </a:pPr>
            <a:fld id="{80C2E7AE-6C51-45BF-B386-73832957C6FC}" type="slidenum">
              <a:rPr lang="en-US" altLang="en-US"/>
              <a:pPr>
                <a:defRPr/>
              </a:pPr>
              <a:t>‹Nr.›</a:t>
            </a:fld>
            <a:endParaRPr lang="en-US"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19381F8E-3EA0-427E-AB91-664B15B2083B}" type="slidenum">
              <a:rPr lang="en-US" altLang="en-US"/>
              <a:pPr>
                <a:defRPr/>
              </a:pPr>
              <a:t>‹Nr.›</a:t>
            </a:fld>
            <a:endParaRPr lang="en-US" alt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E3E2D5E9-7C7D-47F4-B081-8A009993F7AC}" type="slidenum">
              <a:rPr lang="en-US" altLang="en-US"/>
              <a:pPr>
                <a:defRPr/>
              </a:pPr>
              <a:t>‹Nr.›</a:t>
            </a:fld>
            <a:endParaRPr lang="en-US"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75E94D6F-CEFE-467B-8499-66DEDF9BA5A2}" type="slidenum">
              <a:rPr lang="en-US" altLang="en-US"/>
              <a:pPr>
                <a:defRPr/>
              </a:pPr>
              <a:t>‹Nr.›</a:t>
            </a:fld>
            <a:endParaRPr lang="en-US"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DDEE905A-3C22-4CA1-889F-8E8474EE1365}" type="slidenum">
              <a:rPr lang="en-US" altLang="en-US"/>
              <a:pPr>
                <a:defRPr/>
              </a:pPr>
              <a:t>‹Nr.›</a:t>
            </a:fld>
            <a:endParaRPr lang="en-US"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4402E43D-9D99-4E8E-A4C9-B35AE38556AE}" type="slidenum">
              <a:rPr lang="en-US" altLang="en-US"/>
              <a:pPr>
                <a:defRPr/>
              </a:pPr>
              <a:t>‹Nr.›</a:t>
            </a:fld>
            <a:endParaRPr lang="en-US"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3B3685DF-723F-4899-ABE3-69321656B98B}" type="slidenum">
              <a:rPr lang="en-US" altLang="en-US"/>
              <a:pPr>
                <a:defRPr/>
              </a:pPr>
              <a:t>‹Nr.›</a:t>
            </a:fld>
            <a:endParaRPr lang="en-US"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8A94A8CF-388C-48AD-9861-D9A47DC832F2}" type="slidenum">
              <a:rPr lang="en-US" altLang="en-US"/>
              <a:pPr>
                <a:defRPr/>
              </a:pPr>
              <a:t>‹Nr.›</a:t>
            </a:fld>
            <a:endParaRPr lang="en-US"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57027C4A-6887-4F5B-A98D-8F71B9C63290}" type="slidenum">
              <a:rPr lang="en-US" altLang="en-US"/>
              <a:pPr>
                <a:defRPr/>
              </a:pPr>
              <a:t>‹Nr.›</a:t>
            </a:fld>
            <a:endParaRPr lang="en-US"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a:ln/>
        </p:spPr>
        <p:txBody>
          <a:bodyPr/>
          <a:lstStyle>
            <a:lvl1pPr>
              <a:defRPr/>
            </a:lvl1pPr>
          </a:lstStyle>
          <a:p>
            <a:pPr>
              <a:defRPr/>
            </a:pPr>
            <a:fld id="{8ED3D9D6-5B02-4581-A068-2D51AC7EFCBD}" type="datetimeFigureOut">
              <a:rPr lang="en-US"/>
              <a:pPr>
                <a:defRPr/>
              </a:pPr>
              <a:t>3/9/2015</a:t>
            </a:fld>
            <a:endParaRPr lang="en-US"/>
          </a:p>
        </p:txBody>
      </p:sp>
      <p:sp>
        <p:nvSpPr>
          <p:cNvPr id="4" name="Rectangle 8"/>
          <p:cNvSpPr>
            <a:spLocks noGrp="1" noChangeArrowheads="1"/>
          </p:cNvSpPr>
          <p:nvPr>
            <p:ph type="sldNum" idx="11"/>
          </p:nvPr>
        </p:nvSpPr>
        <p:spPr>
          <a:ln/>
        </p:spPr>
        <p:txBody>
          <a:bodyPr/>
          <a:lstStyle>
            <a:lvl1pPr>
              <a:defRPr/>
            </a:lvl1pPr>
          </a:lstStyle>
          <a:p>
            <a:pPr>
              <a:defRPr/>
            </a:pPr>
            <a:fld id="{A92CF741-8FC1-42ED-9FF1-8E8306862226}" type="slidenum">
              <a:rPr lang="en-US"/>
              <a:pPr>
                <a:defRPr/>
              </a:pPr>
              <a:t>‹Nr.›</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8"/>
          <p:cNvSpPr>
            <a:spLocks noGrp="1" noChangeArrowheads="1"/>
          </p:cNvSpPr>
          <p:nvPr>
            <p:ph type="sldNum" idx="11"/>
          </p:nvPr>
        </p:nvSpPr>
        <p:spPr>
          <a:ln/>
        </p:spPr>
        <p:txBody>
          <a:bodyPr/>
          <a:lstStyle>
            <a:lvl1pPr>
              <a:defRPr/>
            </a:lvl1pPr>
          </a:lstStyle>
          <a:p>
            <a:pPr>
              <a:defRPr/>
            </a:pPr>
            <a:fld id="{792F5D2F-48D0-4469-9E38-3E05F288D41F}" type="slidenum">
              <a:rPr lang="en-US" altLang="en-US"/>
              <a:pPr>
                <a:defRPr/>
              </a:pPr>
              <a:t>‹Nr.›</a:t>
            </a:fld>
            <a:endParaRPr lang="en-US"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8"/>
          <p:cNvSpPr>
            <a:spLocks noGrp="1" noChangeArrowheads="1"/>
          </p:cNvSpPr>
          <p:nvPr>
            <p:ph type="sldNum" idx="11"/>
          </p:nvPr>
        </p:nvSpPr>
        <p:spPr>
          <a:ln/>
        </p:spPr>
        <p:txBody>
          <a:bodyPr/>
          <a:lstStyle>
            <a:lvl1pPr>
              <a:defRPr/>
            </a:lvl1pPr>
          </a:lstStyle>
          <a:p>
            <a:pPr>
              <a:defRPr/>
            </a:pPr>
            <a:fld id="{DBE05D3D-1B88-4EB6-B882-4BB19054CD4C}" type="slidenum">
              <a:rPr lang="en-US" altLang="en-US"/>
              <a:pPr>
                <a:defRPr/>
              </a:pPr>
              <a:t>‹Nr.›</a:t>
            </a:fld>
            <a:endParaRPr lang="en-US"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8"/>
          <p:cNvSpPr>
            <a:spLocks noGrp="1" noChangeArrowheads="1"/>
          </p:cNvSpPr>
          <p:nvPr>
            <p:ph type="sldNum" idx="11"/>
          </p:nvPr>
        </p:nvSpPr>
        <p:spPr>
          <a:ln/>
        </p:spPr>
        <p:txBody>
          <a:bodyPr/>
          <a:lstStyle>
            <a:lvl1pPr>
              <a:defRPr/>
            </a:lvl1pPr>
          </a:lstStyle>
          <a:p>
            <a:pPr>
              <a:defRPr/>
            </a:pPr>
            <a:fld id="{F1D1D789-5B4A-475F-BC38-D2AFE76F9D6D}" type="slidenum">
              <a:rPr lang="en-US" altLang="en-US"/>
              <a:pPr>
                <a:defRPr/>
              </a:pPr>
              <a:t>‹Nr.›</a:t>
            </a:fld>
            <a:endParaRPr lang="en-US"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B89F48C3-6BB8-48DC-9249-AD05CE7F4329}" type="slidenum">
              <a:rPr lang="en-US" altLang="en-US"/>
              <a:pPr>
                <a:defRPr/>
              </a:pPr>
              <a:t>‹Nr.›</a:t>
            </a:fld>
            <a:endParaRPr lang="en-US"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8"/>
          <p:cNvSpPr>
            <a:spLocks noGrp="1" noChangeArrowheads="1"/>
          </p:cNvSpPr>
          <p:nvPr>
            <p:ph type="sldNum" idx="11"/>
          </p:nvPr>
        </p:nvSpPr>
        <p:spPr>
          <a:ln/>
        </p:spPr>
        <p:txBody>
          <a:bodyPr/>
          <a:lstStyle>
            <a:lvl1pPr>
              <a:defRPr/>
            </a:lvl1pPr>
          </a:lstStyle>
          <a:p>
            <a:pPr>
              <a:defRPr/>
            </a:pPr>
            <a:fld id="{63FDCF94-950C-4AD0-A865-35D1CAFBFC0C}" type="slidenum">
              <a:rPr lang="en-US" altLang="en-US"/>
              <a:pPr>
                <a:defRPr/>
              </a:pPr>
              <a:t>‹Nr.›</a:t>
            </a:fld>
            <a:endParaRPr lang="en-US"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347E741C-EE2D-426C-98E6-85722EE3F375}" type="slidenum">
              <a:rPr lang="en-US" altLang="en-US"/>
              <a:pPr>
                <a:defRPr/>
              </a:pPr>
              <a:t>‹Nr.›</a:t>
            </a:fld>
            <a:endParaRPr lang="en-US"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8"/>
          <p:cNvSpPr>
            <a:spLocks noGrp="1" noChangeArrowheads="1"/>
          </p:cNvSpPr>
          <p:nvPr>
            <p:ph type="sldNum" idx="11"/>
          </p:nvPr>
        </p:nvSpPr>
        <p:spPr>
          <a:ln/>
        </p:spPr>
        <p:txBody>
          <a:bodyPr/>
          <a:lstStyle>
            <a:lvl1pPr>
              <a:defRPr/>
            </a:lvl1pPr>
          </a:lstStyle>
          <a:p>
            <a:pPr>
              <a:defRPr/>
            </a:pPr>
            <a:fld id="{00F642A6-D6DB-4A79-9633-CB18B6CA426C}" type="slidenum">
              <a:rPr lang="en-US" altLang="en-US"/>
              <a:pPr>
                <a:defRPr/>
              </a:pPr>
              <a:t>‹Nr.›</a:t>
            </a:fld>
            <a:endParaRPr lang="en-US"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BBB7D49-C64F-4C42-A5B0-9497533E58F7}" type="slidenum">
              <a:rPr lang="en-US" altLang="en-US"/>
              <a:pPr>
                <a:defRPr/>
              </a:pPr>
              <a:t>‹Nr.›</a:t>
            </a:fld>
            <a:endParaRPr lang="en-US"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8E70AEA2-0E27-41DB-864A-87C5F5594945}" type="slidenum">
              <a:rPr lang="en-US" altLang="en-US"/>
              <a:pPr>
                <a:defRPr/>
              </a:pPr>
              <a:t>‹Nr.›</a:t>
            </a:fld>
            <a:endParaRPr lang="en-US"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133600" y="2507786"/>
            <a:ext cx="94488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A9BC2BEC-3CA2-4E5A-8EBB-C3D1C59E0078}" type="slidenum">
              <a:rPr lang="en-US" altLang="en-US"/>
              <a:pPr>
                <a:defRPr/>
              </a:pPr>
              <a:t>‹Nr.›</a:t>
            </a:fld>
            <a:endParaRPr lang="en-U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fld id="{530FDD96-27C3-471B-AD0D-BD7B264DB0CD}" type="datetimeFigureOut">
              <a:rPr lang="en-US"/>
              <a:pPr>
                <a:defRPr/>
              </a:pPr>
              <a:t>3/9/2015</a:t>
            </a:fld>
            <a:endParaRPr lang="en-US"/>
          </a:p>
        </p:txBody>
      </p:sp>
      <p:sp>
        <p:nvSpPr>
          <p:cNvPr id="3" name="Rectangle 8"/>
          <p:cNvSpPr>
            <a:spLocks noGrp="1" noChangeArrowheads="1"/>
          </p:cNvSpPr>
          <p:nvPr>
            <p:ph type="sldNum" idx="11"/>
          </p:nvPr>
        </p:nvSpPr>
        <p:spPr>
          <a:ln/>
        </p:spPr>
        <p:txBody>
          <a:bodyPr/>
          <a:lstStyle>
            <a:lvl1pPr>
              <a:defRPr/>
            </a:lvl1pPr>
          </a:lstStyle>
          <a:p>
            <a:pPr>
              <a:defRPr/>
            </a:pPr>
            <a:fld id="{35538149-A425-4BD7-96C4-803CE2EC16B3}" type="slidenum">
              <a:rPr lang="en-US"/>
              <a:pPr>
                <a:defRPr/>
              </a:pPr>
              <a:t>‹Nr.›</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38FCCD6D-44A3-4B4E-A326-25A31C0CCCAD}" type="slidenum">
              <a:rPr lang="en-US" altLang="en-US"/>
              <a:pPr>
                <a:defRPr/>
              </a:pPr>
              <a:t>‹Nr.›</a:t>
            </a:fld>
            <a:endParaRPr lang="en-US"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US"/>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77A887D8-E814-46A0-A208-CFF1046B6317}" type="slidenum">
              <a:rPr lang="en-US" altLang="en-US"/>
              <a:pPr>
                <a:defRPr/>
              </a:pPr>
              <a:t>‹Nr.›</a:t>
            </a:fld>
            <a:endParaRPr lang="en-US" alt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265B8779-EF75-4DD0-9781-379D3672A836}" type="slidenum">
              <a:rPr lang="en-US" altLang="en-US"/>
              <a:pPr>
                <a:defRPr/>
              </a:pPr>
              <a:t>‹Nr.›</a:t>
            </a:fld>
            <a:endParaRPr lang="en-US" alt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630E8096-8158-40D3-ADEA-4567DFB3D430}" type="slidenum">
              <a:rPr lang="en-US" altLang="en-US"/>
              <a:pPr>
                <a:defRPr/>
              </a:pPr>
              <a:t>‹Nr.›</a:t>
            </a:fld>
            <a:endParaRPr lang="en-US" alt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7D3973B0-FE6E-4EBB-9509-5E16F6BE7E79}" type="slidenum">
              <a:rPr lang="en-US" altLang="en-US"/>
              <a:pPr>
                <a:defRPr/>
              </a:pPr>
              <a:t>‹Nr.›</a:t>
            </a:fld>
            <a:endParaRPr lang="en-US" alt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2438400" y="1166787"/>
            <a:ext cx="73152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US"/>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133CC85C-9174-4DD5-B897-8FBE8AEC4EEC}" type="slidenum">
              <a:rPr lang="en-US" altLang="en-US"/>
              <a:pPr>
                <a:defRPr/>
              </a:pPr>
              <a:t>‹Nr.›</a:t>
            </a:fld>
            <a:endParaRPr lang="en-US" alt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4377849-92F2-4071-AAB9-AC75FE0B6CA9}" type="slidenum">
              <a:rPr lang="en-US" altLang="en-US"/>
              <a:pPr>
                <a:defRPr/>
              </a:pPr>
              <a:t>‹Nr.›</a:t>
            </a:fld>
            <a:endParaRPr lang="en-US" alt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73ACC3BA-D369-4C47-B16C-79FD4361D0C8}" type="slidenum">
              <a:rPr lang="en-US" altLang="en-US"/>
              <a:pPr>
                <a:defRPr/>
              </a:pPr>
              <a:t>‹Nr.›</a:t>
            </a:fld>
            <a:endParaRPr lang="en-US" alt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8"/>
          <p:cNvSpPr>
            <a:spLocks noGrp="1" noChangeArrowheads="1"/>
          </p:cNvSpPr>
          <p:nvPr>
            <p:ph type="sldNum" idx="11"/>
          </p:nvPr>
        </p:nvSpPr>
        <p:spPr/>
        <p:txBody>
          <a:bodyPr/>
          <a:lstStyle>
            <a:lvl1pPr>
              <a:defRPr/>
            </a:lvl1pPr>
          </a:lstStyle>
          <a:p>
            <a:pPr>
              <a:defRPr/>
            </a:pPr>
            <a:fld id="{1C8AE7DB-0EA4-4B2F-ABEA-7C5A2C0D06BB}" type="slidenum">
              <a:rPr lang="en-US" altLang="en-US"/>
              <a:pPr>
                <a:defRPr/>
              </a:pPr>
              <a:t>‹Nr.›</a:t>
            </a:fld>
            <a:endParaRPr lang="en-US" alt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8"/>
          <p:cNvSpPr>
            <a:spLocks noGrp="1" noChangeArrowheads="1"/>
          </p:cNvSpPr>
          <p:nvPr>
            <p:ph type="sldNum" idx="11"/>
          </p:nvPr>
        </p:nvSpPr>
        <p:spPr/>
        <p:txBody>
          <a:bodyPr/>
          <a:lstStyle>
            <a:lvl1pPr>
              <a:defRPr/>
            </a:lvl1pPr>
          </a:lstStyle>
          <a:p>
            <a:pPr>
              <a:defRPr/>
            </a:pPr>
            <a:fld id="{FDBE639C-765A-4A06-9982-DD9157C32BAB}" type="slidenum">
              <a:rPr lang="en-US" altLang="en-US"/>
              <a:pPr>
                <a:defRPr/>
              </a:pPr>
              <a:t>‹Nr.›</a:t>
            </a:fld>
            <a:endParaRPr lang="en-U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3CFDA1D4-555F-45CD-92BF-80E1E31F09E8}" type="datetimeFigureOut">
              <a:rPr lang="en-US"/>
              <a:pPr>
                <a:defRPr/>
              </a:pPr>
              <a:t>3/9/2015</a:t>
            </a:fld>
            <a:endParaRPr lang="en-US"/>
          </a:p>
        </p:txBody>
      </p:sp>
      <p:sp>
        <p:nvSpPr>
          <p:cNvPr id="6" name="Rectangle 8"/>
          <p:cNvSpPr>
            <a:spLocks noGrp="1" noChangeArrowheads="1"/>
          </p:cNvSpPr>
          <p:nvPr>
            <p:ph type="sldNum" idx="11"/>
          </p:nvPr>
        </p:nvSpPr>
        <p:spPr>
          <a:ln/>
        </p:spPr>
        <p:txBody>
          <a:bodyPr/>
          <a:lstStyle>
            <a:lvl1pPr>
              <a:defRPr/>
            </a:lvl1pPr>
          </a:lstStyle>
          <a:p>
            <a:pPr>
              <a:defRPr/>
            </a:pPr>
            <a:fld id="{EDD2CC07-B965-4B62-826E-D0253352E4D0}" type="slidenum">
              <a:rPr lang="en-US"/>
              <a:pPr>
                <a:defRPr/>
              </a:pPr>
              <a:t>‹Nr.›</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8"/>
          <p:cNvSpPr>
            <a:spLocks noGrp="1" noChangeArrowheads="1"/>
          </p:cNvSpPr>
          <p:nvPr>
            <p:ph type="sldNum" idx="11"/>
          </p:nvPr>
        </p:nvSpPr>
        <p:spPr/>
        <p:txBody>
          <a:bodyPr/>
          <a:lstStyle>
            <a:lvl1pPr>
              <a:defRPr/>
            </a:lvl1pPr>
          </a:lstStyle>
          <a:p>
            <a:pPr>
              <a:defRPr/>
            </a:pPr>
            <a:fld id="{67EFBE53-A55E-4EEC-94CB-F251BB4CC9E2}" type="slidenum">
              <a:rPr lang="en-US" altLang="en-US"/>
              <a:pPr>
                <a:defRPr/>
              </a:pPr>
              <a:t>‹Nr.›</a:t>
            </a:fld>
            <a:endParaRPr lang="en-US" alt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8"/>
          <p:cNvSpPr>
            <a:spLocks noGrp="1" noChangeArrowheads="1"/>
          </p:cNvSpPr>
          <p:nvPr>
            <p:ph type="sldNum" idx="11"/>
          </p:nvPr>
        </p:nvSpPr>
        <p:spPr/>
        <p:txBody>
          <a:bodyPr/>
          <a:lstStyle>
            <a:lvl1pPr>
              <a:defRPr/>
            </a:lvl1pPr>
          </a:lstStyle>
          <a:p>
            <a:pPr>
              <a:defRPr/>
            </a:pPr>
            <a:fld id="{B3DA2539-5E3B-41F2-98DF-1CB04042DDEC}" type="slidenum">
              <a:rPr lang="en-US" altLang="en-US"/>
              <a:pPr>
                <a:defRPr/>
              </a:pPr>
              <a:t>‹Nr.›</a:t>
            </a:fld>
            <a:endParaRPr lang="en-US" altLang="en-U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dt" idx="10"/>
          </p:nvPr>
        </p:nvSpPr>
        <p:spPr/>
        <p:txBody>
          <a:bodyPr/>
          <a:lstStyle>
            <a:lvl1pPr>
              <a:defRPr/>
            </a:lvl1pPr>
          </a:lstStyle>
          <a:p>
            <a:pPr>
              <a:defRPr/>
            </a:pPr>
            <a:endParaRPr lang="en-US"/>
          </a:p>
        </p:txBody>
      </p:sp>
      <p:sp>
        <p:nvSpPr>
          <p:cNvPr id="8" name="Rectangle 8"/>
          <p:cNvSpPr>
            <a:spLocks noGrp="1" noChangeArrowheads="1"/>
          </p:cNvSpPr>
          <p:nvPr>
            <p:ph type="sldNum" idx="11"/>
          </p:nvPr>
        </p:nvSpPr>
        <p:spPr/>
        <p:txBody>
          <a:bodyPr/>
          <a:lstStyle>
            <a:lvl1pPr>
              <a:defRPr/>
            </a:lvl1pPr>
          </a:lstStyle>
          <a:p>
            <a:pPr>
              <a:defRPr/>
            </a:pPr>
            <a:fld id="{14F496F3-2B46-49B7-BCF9-CE193E7C28D2}" type="slidenum">
              <a:rPr lang="en-US" altLang="en-US"/>
              <a:pPr>
                <a:defRPr/>
              </a:pPr>
              <a:t>‹Nr.›</a:t>
            </a:fld>
            <a:endParaRPr lang="en-US" altLang="en-U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dt" idx="10"/>
          </p:nvPr>
        </p:nvSpPr>
        <p:spPr/>
        <p:txBody>
          <a:bodyPr/>
          <a:lstStyle>
            <a:lvl1pPr>
              <a:defRPr/>
            </a:lvl1pPr>
          </a:lstStyle>
          <a:p>
            <a:pPr>
              <a:defRPr/>
            </a:pPr>
            <a:endParaRPr lang="en-US"/>
          </a:p>
        </p:txBody>
      </p:sp>
      <p:sp>
        <p:nvSpPr>
          <p:cNvPr id="4" name="Rectangle 8"/>
          <p:cNvSpPr>
            <a:spLocks noGrp="1" noChangeArrowheads="1"/>
          </p:cNvSpPr>
          <p:nvPr>
            <p:ph type="sldNum" idx="11"/>
          </p:nvPr>
        </p:nvSpPr>
        <p:spPr/>
        <p:txBody>
          <a:bodyPr/>
          <a:lstStyle>
            <a:lvl1pPr>
              <a:defRPr/>
            </a:lvl1pPr>
          </a:lstStyle>
          <a:p>
            <a:pPr>
              <a:defRPr/>
            </a:pPr>
            <a:fld id="{EBC12830-3B6E-4409-8B4F-E18D0A6923F6}" type="slidenum">
              <a:rPr lang="en-US" altLang="en-US"/>
              <a:pPr>
                <a:defRPr/>
              </a:pPr>
              <a:t>‹Nr.›</a:t>
            </a:fld>
            <a:endParaRPr lang="en-US" altLang="en-U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p:txBody>
          <a:bodyPr/>
          <a:lstStyle>
            <a:lvl1pPr>
              <a:defRPr/>
            </a:lvl1pPr>
          </a:lstStyle>
          <a:p>
            <a:pPr>
              <a:defRPr/>
            </a:pPr>
            <a:endParaRPr lang="en-US"/>
          </a:p>
        </p:txBody>
      </p:sp>
      <p:sp>
        <p:nvSpPr>
          <p:cNvPr id="3" name="Rectangle 8"/>
          <p:cNvSpPr>
            <a:spLocks noGrp="1" noChangeArrowheads="1"/>
          </p:cNvSpPr>
          <p:nvPr>
            <p:ph type="sldNum" idx="11"/>
          </p:nvPr>
        </p:nvSpPr>
        <p:spPr/>
        <p:txBody>
          <a:bodyPr/>
          <a:lstStyle>
            <a:lvl1pPr>
              <a:defRPr/>
            </a:lvl1pPr>
          </a:lstStyle>
          <a:p>
            <a:pPr>
              <a:defRPr/>
            </a:pPr>
            <a:fld id="{9696AFBA-9126-4F8A-9D05-26DE00177C1F}" type="slidenum">
              <a:rPr lang="en-US" altLang="en-US"/>
              <a:pPr>
                <a:defRPr/>
              </a:pPr>
              <a:t>‹Nr.›</a:t>
            </a:fld>
            <a:endParaRPr lang="en-US" altLang="en-U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8"/>
          <p:cNvSpPr>
            <a:spLocks noGrp="1" noChangeArrowheads="1"/>
          </p:cNvSpPr>
          <p:nvPr>
            <p:ph type="sldNum" idx="11"/>
          </p:nvPr>
        </p:nvSpPr>
        <p:spPr/>
        <p:txBody>
          <a:bodyPr/>
          <a:lstStyle>
            <a:lvl1pPr>
              <a:defRPr/>
            </a:lvl1pPr>
          </a:lstStyle>
          <a:p>
            <a:pPr>
              <a:defRPr/>
            </a:pPr>
            <a:fld id="{66015410-583C-4CDF-B269-DAC28DBA7E70}" type="slidenum">
              <a:rPr lang="en-US" altLang="en-US"/>
              <a:pPr>
                <a:defRPr/>
              </a:pPr>
              <a:t>‹Nr.›</a:t>
            </a:fld>
            <a:endParaRPr lang="en-US" altLang="en-U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p:txBody>
          <a:bodyPr/>
          <a:lstStyle>
            <a:lvl1pPr>
              <a:defRPr/>
            </a:lvl1pPr>
          </a:lstStyle>
          <a:p>
            <a:pPr>
              <a:defRPr/>
            </a:pPr>
            <a:endParaRPr lang="en-US"/>
          </a:p>
        </p:txBody>
      </p:sp>
      <p:sp>
        <p:nvSpPr>
          <p:cNvPr id="6" name="Rectangle 8"/>
          <p:cNvSpPr>
            <a:spLocks noGrp="1" noChangeArrowheads="1"/>
          </p:cNvSpPr>
          <p:nvPr>
            <p:ph type="sldNum" idx="11"/>
          </p:nvPr>
        </p:nvSpPr>
        <p:spPr/>
        <p:txBody>
          <a:bodyPr/>
          <a:lstStyle>
            <a:lvl1pPr>
              <a:defRPr/>
            </a:lvl1pPr>
          </a:lstStyle>
          <a:p>
            <a:pPr>
              <a:defRPr/>
            </a:pPr>
            <a:fld id="{BDDADE90-E610-4621-AA0A-149A5ED3BF0D}" type="slidenum">
              <a:rPr lang="en-US" altLang="en-US"/>
              <a:pPr>
                <a:defRPr/>
              </a:pPr>
              <a:t>‹Nr.›</a:t>
            </a:fld>
            <a:endParaRPr lang="en-US" altLang="en-U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8"/>
          <p:cNvSpPr>
            <a:spLocks noGrp="1" noChangeArrowheads="1"/>
          </p:cNvSpPr>
          <p:nvPr>
            <p:ph type="sldNum" idx="11"/>
          </p:nvPr>
        </p:nvSpPr>
        <p:spPr/>
        <p:txBody>
          <a:bodyPr/>
          <a:lstStyle>
            <a:lvl1pPr>
              <a:defRPr/>
            </a:lvl1pPr>
          </a:lstStyle>
          <a:p>
            <a:pPr>
              <a:defRPr/>
            </a:pPr>
            <a:fld id="{20D7A57D-4E6C-4049-B324-93531A84BD9A}" type="slidenum">
              <a:rPr lang="en-US" altLang="en-US"/>
              <a:pPr>
                <a:defRPr/>
              </a:pPr>
              <a:t>‹Nr.›</a:t>
            </a:fld>
            <a:endParaRPr lang="en-US" altLang="en-U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dt" idx="10"/>
          </p:nvPr>
        </p:nvSpPr>
        <p:spPr/>
        <p:txBody>
          <a:bodyPr/>
          <a:lstStyle>
            <a:lvl1pPr>
              <a:defRPr/>
            </a:lvl1pPr>
          </a:lstStyle>
          <a:p>
            <a:pPr>
              <a:defRPr/>
            </a:pPr>
            <a:endParaRPr lang="en-US"/>
          </a:p>
        </p:txBody>
      </p:sp>
      <p:sp>
        <p:nvSpPr>
          <p:cNvPr id="5" name="Rectangle 8"/>
          <p:cNvSpPr>
            <a:spLocks noGrp="1" noChangeArrowheads="1"/>
          </p:cNvSpPr>
          <p:nvPr>
            <p:ph type="sldNum" idx="11"/>
          </p:nvPr>
        </p:nvSpPr>
        <p:spPr/>
        <p:txBody>
          <a:bodyPr/>
          <a:lstStyle>
            <a:lvl1pPr>
              <a:defRPr/>
            </a:lvl1pPr>
          </a:lstStyle>
          <a:p>
            <a:pPr>
              <a:defRPr/>
            </a:pPr>
            <a:fld id="{D8836A13-5FEF-4522-96C2-027F189DAAED}" type="slidenum">
              <a:rPr lang="en-US" altLang="en-US"/>
              <a:pPr>
                <a:defRPr/>
              </a:pPr>
              <a:t>‹Nr.›</a:t>
            </a:fld>
            <a:endParaRPr lang="en-US" altLang="en-U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DA621436-75D9-4085-9CF9-D2CCA295610D}" type="slidenum">
              <a:rPr lang="en-US" altLang="en-US"/>
              <a:pPr>
                <a:defRPr/>
              </a:pPr>
              <a:t>‹Nr.›</a:t>
            </a:fld>
            <a:endParaRPr lang="en-U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a:defRPr/>
            </a:pPr>
            <a:fld id="{DE4CC248-E7F6-4ADA-BA64-3B8BD09CB386}" type="datetimeFigureOut">
              <a:rPr lang="en-US"/>
              <a:pPr>
                <a:defRPr/>
              </a:pPr>
              <a:t>3/9/2015</a:t>
            </a:fld>
            <a:endParaRPr lang="en-US"/>
          </a:p>
        </p:txBody>
      </p:sp>
      <p:sp>
        <p:nvSpPr>
          <p:cNvPr id="6" name="Rectangle 8"/>
          <p:cNvSpPr>
            <a:spLocks noGrp="1" noChangeArrowheads="1"/>
          </p:cNvSpPr>
          <p:nvPr>
            <p:ph type="sldNum" idx="11"/>
          </p:nvPr>
        </p:nvSpPr>
        <p:spPr>
          <a:ln/>
        </p:spPr>
        <p:txBody>
          <a:bodyPr/>
          <a:lstStyle>
            <a:lvl1pPr>
              <a:defRPr/>
            </a:lvl1pPr>
          </a:lstStyle>
          <a:p>
            <a:pPr>
              <a:defRPr/>
            </a:pPr>
            <a:fld id="{055063CB-DA05-44FC-BFD9-952088A9E4D9}" type="slidenum">
              <a:rPr lang="en-US"/>
              <a:pPr>
                <a:defRPr/>
              </a:pPr>
              <a:t>‹Nr.›</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DD0DFDBF-C3EE-4BBC-B237-FE6FBCDF0CD3}" type="slidenum">
              <a:rPr lang="en-US" altLang="en-US"/>
              <a:pPr>
                <a:defRPr/>
              </a:pPr>
              <a:t>‹Nr.›</a:t>
            </a:fld>
            <a:endParaRPr lang="en-US" alt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941749F7-4595-4A29-83D6-1444E868AE3C}" type="slidenum">
              <a:rPr lang="en-US" altLang="en-US"/>
              <a:pPr>
                <a:defRPr/>
              </a:pPr>
              <a:t>‹Nr.›</a:t>
            </a:fld>
            <a:endParaRPr lang="en-US" alt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17034" y="1600200"/>
            <a:ext cx="5329767"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350001" y="1600200"/>
            <a:ext cx="5331884" cy="452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28D57D39-38AB-4223-880A-334D6DC75975}" type="slidenum">
              <a:rPr lang="en-US" altLang="en-US"/>
              <a:pPr>
                <a:defRPr/>
              </a:pPr>
              <a:t>‹Nr.›</a:t>
            </a:fld>
            <a:endParaRPr lang="en-US" alt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dt" idx="10"/>
          </p:nvPr>
        </p:nvSpPr>
        <p:spPr>
          <a:ln/>
        </p:spPr>
        <p:txBody>
          <a:bodyPr/>
          <a:lstStyle>
            <a:lvl1pPr>
              <a:defRPr/>
            </a:lvl1pPr>
          </a:lstStyle>
          <a:p>
            <a:pPr>
              <a:defRPr/>
            </a:pPr>
            <a:endParaRPr lang="en-US"/>
          </a:p>
        </p:txBody>
      </p:sp>
      <p:sp>
        <p:nvSpPr>
          <p:cNvPr id="8" name="Rectangle 7"/>
          <p:cNvSpPr>
            <a:spLocks noGrp="1" noChangeArrowheads="1"/>
          </p:cNvSpPr>
          <p:nvPr>
            <p:ph type="sldNum" idx="11"/>
          </p:nvPr>
        </p:nvSpPr>
        <p:spPr>
          <a:ln/>
        </p:spPr>
        <p:txBody>
          <a:bodyPr/>
          <a:lstStyle>
            <a:lvl1pPr>
              <a:defRPr/>
            </a:lvl1pPr>
          </a:lstStyle>
          <a:p>
            <a:pPr>
              <a:defRPr/>
            </a:pPr>
            <a:fld id="{02B300D6-C695-452C-ACE6-9B276EAFAAC9}" type="slidenum">
              <a:rPr lang="en-US" altLang="en-US"/>
              <a:pPr>
                <a:defRPr/>
              </a:pPr>
              <a:t>‹Nr.›</a:t>
            </a:fld>
            <a:endParaRPr lang="en-US" alt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dt" idx="10"/>
          </p:nvPr>
        </p:nvSpPr>
        <p:spPr>
          <a:ln/>
        </p:spPr>
        <p:txBody>
          <a:bodyPr/>
          <a:lstStyle>
            <a:lvl1pPr>
              <a:defRPr/>
            </a:lvl1pPr>
          </a:lstStyle>
          <a:p>
            <a:pPr>
              <a:defRPr/>
            </a:pPr>
            <a:endParaRPr lang="en-US"/>
          </a:p>
        </p:txBody>
      </p:sp>
      <p:sp>
        <p:nvSpPr>
          <p:cNvPr id="4" name="Rectangle 7"/>
          <p:cNvSpPr>
            <a:spLocks noGrp="1" noChangeArrowheads="1"/>
          </p:cNvSpPr>
          <p:nvPr>
            <p:ph type="sldNum" idx="11"/>
          </p:nvPr>
        </p:nvSpPr>
        <p:spPr>
          <a:ln/>
        </p:spPr>
        <p:txBody>
          <a:bodyPr/>
          <a:lstStyle>
            <a:lvl1pPr>
              <a:defRPr/>
            </a:lvl1pPr>
          </a:lstStyle>
          <a:p>
            <a:pPr>
              <a:defRPr/>
            </a:pPr>
            <a:fld id="{3C5252F5-276F-44FE-9371-C0094B03E782}" type="slidenum">
              <a:rPr lang="en-US" altLang="en-US"/>
              <a:pPr>
                <a:defRPr/>
              </a:pPr>
              <a:t>‹Nr.›</a:t>
            </a:fld>
            <a:endParaRPr lang="en-US" alt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idx="10"/>
          </p:nvPr>
        </p:nvSpPr>
        <p:spPr>
          <a:ln/>
        </p:spPr>
        <p:txBody>
          <a:bodyPr/>
          <a:lstStyle>
            <a:lvl1pPr>
              <a:defRPr/>
            </a:lvl1pPr>
          </a:lstStyle>
          <a:p>
            <a:pPr>
              <a:defRPr/>
            </a:pPr>
            <a:endParaRPr lang="en-US"/>
          </a:p>
        </p:txBody>
      </p:sp>
      <p:sp>
        <p:nvSpPr>
          <p:cNvPr id="3" name="Rectangle 7"/>
          <p:cNvSpPr>
            <a:spLocks noGrp="1" noChangeArrowheads="1"/>
          </p:cNvSpPr>
          <p:nvPr>
            <p:ph type="sldNum" idx="11"/>
          </p:nvPr>
        </p:nvSpPr>
        <p:spPr>
          <a:ln/>
        </p:spPr>
        <p:txBody>
          <a:bodyPr/>
          <a:lstStyle>
            <a:lvl1pPr>
              <a:defRPr/>
            </a:lvl1pPr>
          </a:lstStyle>
          <a:p>
            <a:pPr>
              <a:defRPr/>
            </a:pPr>
            <a:fld id="{941CE435-21B2-4C41-9EC1-FEF877BBB3B0}" type="slidenum">
              <a:rPr lang="en-US" altLang="en-US"/>
              <a:pPr>
                <a:defRPr/>
              </a:pPr>
              <a:t>‹Nr.›</a:t>
            </a:fld>
            <a:endParaRPr lang="en-US" alt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69CE7BC4-E5B2-4AD3-A33A-BFD84D054F06}" type="slidenum">
              <a:rPr lang="en-US" altLang="en-US"/>
              <a:pPr>
                <a:defRPr/>
              </a:pPr>
              <a:t>‹Nr.›</a:t>
            </a:fld>
            <a:endParaRPr lang="en-US" alt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idx="10"/>
          </p:nvPr>
        </p:nvSpPr>
        <p:spPr>
          <a:ln/>
        </p:spPr>
        <p:txBody>
          <a:bodyPr/>
          <a:lstStyle>
            <a:lvl1pPr>
              <a:defRPr/>
            </a:lvl1pPr>
          </a:lstStyle>
          <a:p>
            <a:pPr>
              <a:defRPr/>
            </a:pPr>
            <a:endParaRPr lang="en-US"/>
          </a:p>
        </p:txBody>
      </p:sp>
      <p:sp>
        <p:nvSpPr>
          <p:cNvPr id="6" name="Rectangle 7"/>
          <p:cNvSpPr>
            <a:spLocks noGrp="1" noChangeArrowheads="1"/>
          </p:cNvSpPr>
          <p:nvPr>
            <p:ph type="sldNum" idx="11"/>
          </p:nvPr>
        </p:nvSpPr>
        <p:spPr>
          <a:ln/>
        </p:spPr>
        <p:txBody>
          <a:bodyPr/>
          <a:lstStyle>
            <a:lvl1pPr>
              <a:defRPr/>
            </a:lvl1pPr>
          </a:lstStyle>
          <a:p>
            <a:pPr>
              <a:defRPr/>
            </a:pPr>
            <a:fld id="{D8BD5D9D-25DF-481C-9615-61E854A58447}" type="slidenum">
              <a:rPr lang="en-US" altLang="en-US"/>
              <a:pPr>
                <a:defRPr/>
              </a:pPr>
              <a:t>‹Nr.›</a:t>
            </a:fld>
            <a:endParaRPr lang="en-US" alt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25E69796-C580-4042-9E36-881FD1E70B9A}" type="slidenum">
              <a:rPr lang="en-US" altLang="en-US"/>
              <a:pPr>
                <a:defRPr/>
              </a:pPr>
              <a:t>‹Nr.›</a:t>
            </a:fld>
            <a:endParaRPr lang="en-US" alt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1" y="228600"/>
            <a:ext cx="2715684" cy="5892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12800" y="228600"/>
            <a:ext cx="7950200" cy="5892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dt" idx="10"/>
          </p:nvPr>
        </p:nvSpPr>
        <p:spPr>
          <a:ln/>
        </p:spPr>
        <p:txBody>
          <a:bodyPr/>
          <a:lstStyle>
            <a:lvl1pPr>
              <a:defRPr/>
            </a:lvl1pPr>
          </a:lstStyle>
          <a:p>
            <a:pPr>
              <a:defRPr/>
            </a:pPr>
            <a:endParaRPr lang="en-US"/>
          </a:p>
        </p:txBody>
      </p:sp>
      <p:sp>
        <p:nvSpPr>
          <p:cNvPr id="5" name="Rectangle 7"/>
          <p:cNvSpPr>
            <a:spLocks noGrp="1" noChangeArrowheads="1"/>
          </p:cNvSpPr>
          <p:nvPr>
            <p:ph type="sldNum" idx="11"/>
          </p:nvPr>
        </p:nvSpPr>
        <p:spPr>
          <a:ln/>
        </p:spPr>
        <p:txBody>
          <a:bodyPr/>
          <a:lstStyle>
            <a:lvl1pPr>
              <a:defRPr/>
            </a:lvl1pPr>
          </a:lstStyle>
          <a:p>
            <a:pPr>
              <a:defRPr/>
            </a:pPr>
            <a:fld id="{DC3C0A62-60F4-4A77-97D3-4FA7112DDAB5}" type="slidenum">
              <a:rPr lang="en-US" altLang="en-US"/>
              <a:pPr>
                <a:defRPr/>
              </a:pPr>
              <a:t>‹Nr.›</a:t>
            </a:fld>
            <a:endParaRPr lang="en-U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pn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pn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pn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pn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pn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pn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pn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pn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BEEC9"/>
                </a:solidFill>
                <a:latin typeface="+mn-lt"/>
                <a:cs typeface="Arial" charset="0"/>
              </a:defRPr>
            </a:lvl1pPr>
          </a:lstStyle>
          <a:p>
            <a:pPr>
              <a:defRPr/>
            </a:pPr>
            <a:fld id="{A556F050-7DD5-4106-BA8A-D9502634ACA8}" type="datetimeFigureOut">
              <a:rPr lang="en-US"/>
              <a:pPr>
                <a:defRPr/>
              </a:pPr>
              <a:t>3/9/2015</a:t>
            </a:fld>
            <a:endParaRPr lang="en-US"/>
          </a:p>
        </p:txBody>
      </p:sp>
      <p:sp>
        <p:nvSpPr>
          <p:cNvPr id="1028" name="Text Box 4"/>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29" name="Rectangle 5"/>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0" name="Rectangle 6"/>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1" name="Rectangle 7"/>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2" name="Rectangle 8"/>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mn-lt"/>
                <a:cs typeface="+mn-cs"/>
              </a:defRPr>
            </a:lvl1pPr>
          </a:lstStyle>
          <a:p>
            <a:pPr>
              <a:defRPr/>
            </a:pPr>
            <a:fld id="{0DCB690C-35A9-4F7F-ADCA-0DFCCBA0583A}"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3879" r:id="rId1"/>
    <p:sldLayoutId id="2147483878" r:id="rId2"/>
    <p:sldLayoutId id="2147483877" r:id="rId3"/>
    <p:sldLayoutId id="2147483876" r:id="rId4"/>
    <p:sldLayoutId id="2147483875" r:id="rId5"/>
    <p:sldLayoutId id="2147483874" r:id="rId6"/>
    <p:sldLayoutId id="2147483873" r:id="rId7"/>
    <p:sldLayoutId id="2147483872" r:id="rId8"/>
    <p:sldLayoutId id="2147483871" r:id="rId9"/>
    <p:sldLayoutId id="2147483870" r:id="rId10"/>
    <p:sldLayoutId id="2147483869"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4098" name="Rectangle 2"/>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4099" name="Rectangle 3"/>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11621"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11622"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4103" name="Rectangle 7"/>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D8AE5657-0A99-47ED-824F-73FE77877124}" type="slidenum">
              <a:rPr lang="en-US" altLang="en-US"/>
              <a:pPr>
                <a:defRPr/>
              </a:pPr>
              <a:t>‹Nr.›</a:t>
            </a:fld>
            <a:endParaRPr lang="en-US" altLang="en-US"/>
          </a:p>
        </p:txBody>
      </p:sp>
      <p:sp>
        <p:nvSpPr>
          <p:cNvPr id="4104"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67" r:id="rId1"/>
    <p:sldLayoutId id="2147483966" r:id="rId2"/>
    <p:sldLayoutId id="2147483965" r:id="rId3"/>
    <p:sldLayoutId id="2147483964" r:id="rId4"/>
    <p:sldLayoutId id="2147483963" r:id="rId5"/>
    <p:sldLayoutId id="2147483962" r:id="rId6"/>
    <p:sldLayoutId id="2147483961" r:id="rId7"/>
    <p:sldLayoutId id="2147483960" r:id="rId8"/>
    <p:sldLayoutId id="2147483959" r:id="rId9"/>
    <p:sldLayoutId id="2147483958" r:id="rId10"/>
    <p:sldLayoutId id="2147483957"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5122" name="Rectangle 2"/>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5123" name="Rectangle 3"/>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23909"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23910"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5127" name="Rectangle 7"/>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C42B23F4-3FA5-42DA-985C-5614ED4838CE}" type="slidenum">
              <a:rPr lang="en-US" altLang="en-US"/>
              <a:pPr>
                <a:defRPr/>
              </a:pPr>
              <a:t>‹Nr.›</a:t>
            </a:fld>
            <a:endParaRPr lang="en-US" altLang="en-US"/>
          </a:p>
        </p:txBody>
      </p:sp>
      <p:sp>
        <p:nvSpPr>
          <p:cNvPr id="5128"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78" r:id="rId1"/>
    <p:sldLayoutId id="2147483977" r:id="rId2"/>
    <p:sldLayoutId id="2147483976" r:id="rId3"/>
    <p:sldLayoutId id="2147483975" r:id="rId4"/>
    <p:sldLayoutId id="2147483974" r:id="rId5"/>
    <p:sldLayoutId id="2147483973" r:id="rId6"/>
    <p:sldLayoutId id="2147483972" r:id="rId7"/>
    <p:sldLayoutId id="2147483971" r:id="rId8"/>
    <p:sldLayoutId id="2147483970" r:id="rId9"/>
    <p:sldLayoutId id="2147483969" r:id="rId10"/>
    <p:sldLayoutId id="2147483968"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2700" y="4572000"/>
            <a:ext cx="12192000" cy="887413"/>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0" name="Rectangle 2"/>
          <p:cNvSpPr>
            <a:spLocks noChangeArrowheads="1"/>
          </p:cNvSpPr>
          <p:nvPr/>
        </p:nvSpPr>
        <p:spPr bwMode="auto">
          <a:xfrm>
            <a:off x="-12700" y="4664075"/>
            <a:ext cx="1951038" cy="712788"/>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1" name="Rectangle 3"/>
          <p:cNvSpPr>
            <a:spLocks noChangeArrowheads="1"/>
          </p:cNvSpPr>
          <p:nvPr/>
        </p:nvSpPr>
        <p:spPr bwMode="auto">
          <a:xfrm>
            <a:off x="2058988" y="4654550"/>
            <a:ext cx="10133012" cy="712788"/>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2" name="Rectangle 4"/>
          <p:cNvSpPr>
            <a:spLocks noChangeArrowheads="1"/>
          </p:cNvSpPr>
          <p:nvPr/>
        </p:nvSpPr>
        <p:spPr bwMode="auto">
          <a:xfrm>
            <a:off x="1930400" y="0"/>
            <a:ext cx="133350" cy="6867525"/>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36198" name="Rectangle 5"/>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36199" name="Rectangle 6"/>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83312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7176" name="Rectangle 8"/>
          <p:cNvSpPr>
            <a:spLocks noGrp="1" noChangeArrowheads="1"/>
          </p:cNvSpPr>
          <p:nvPr>
            <p:ph type="sldNum"/>
          </p:nvPr>
        </p:nvSpPr>
        <p:spPr bwMode="auto">
          <a:xfrm>
            <a:off x="0" y="4667250"/>
            <a:ext cx="1924050" cy="6588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2800" b="1">
                <a:solidFill>
                  <a:srgbClr val="FFFFFF"/>
                </a:solidFill>
                <a:latin typeface="Times New Roman" panose="02020603050405020304" pitchFamily="18" charset="0"/>
                <a:cs typeface="+mn-cs"/>
              </a:defRPr>
            </a:lvl1pPr>
          </a:lstStyle>
          <a:p>
            <a:pPr>
              <a:defRPr/>
            </a:pPr>
            <a:fld id="{730E3E49-5FAE-4B01-94FB-2C42541A4568}" type="slidenum">
              <a:rPr lang="en-US" altLang="en-US"/>
              <a:pPr>
                <a:defRPr/>
              </a:pPr>
              <a:t>‹Nr.›</a:t>
            </a:fld>
            <a:endParaRPr lang="en-US" altLang="en-US"/>
          </a:p>
        </p:txBody>
      </p:sp>
      <p:sp>
        <p:nvSpPr>
          <p:cNvPr id="7177" name="Text Box 9"/>
          <p:cNvSpPr txBox="1">
            <a:spLocks noChangeArrowheads="1"/>
          </p:cNvSpPr>
          <p:nvPr/>
        </p:nvSpPr>
        <p:spPr bwMode="auto">
          <a:xfrm>
            <a:off x="2133600" y="6200775"/>
            <a:ext cx="6096000"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89" r:id="rId1"/>
    <p:sldLayoutId id="2147483988" r:id="rId2"/>
    <p:sldLayoutId id="2147483987" r:id="rId3"/>
    <p:sldLayoutId id="2147483986" r:id="rId4"/>
    <p:sldLayoutId id="2147483985" r:id="rId5"/>
    <p:sldLayoutId id="2147483984" r:id="rId6"/>
    <p:sldLayoutId id="2147483983" r:id="rId7"/>
    <p:sldLayoutId id="2147483982" r:id="rId8"/>
    <p:sldLayoutId id="2147483981" r:id="rId9"/>
    <p:sldLayoutId id="2147483980" r:id="rId10"/>
    <p:sldLayoutId id="2147483979"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8128000" y="0"/>
            <a:ext cx="427038" cy="6858000"/>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194" name="Rectangle 2"/>
          <p:cNvSpPr>
            <a:spLocks noChangeArrowheads="1"/>
          </p:cNvSpPr>
          <p:nvPr/>
        </p:nvSpPr>
        <p:spPr bwMode="auto">
          <a:xfrm>
            <a:off x="8189913" y="609600"/>
            <a:ext cx="304800" cy="62484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195" name="Rectangle 3"/>
          <p:cNvSpPr>
            <a:spLocks noChangeArrowheads="1"/>
          </p:cNvSpPr>
          <p:nvPr/>
        </p:nvSpPr>
        <p:spPr bwMode="auto">
          <a:xfrm>
            <a:off x="8189913" y="0"/>
            <a:ext cx="304800" cy="5334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48485"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48486"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737600" y="6248400"/>
            <a:ext cx="29400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8199" name="Text Box 7"/>
          <p:cNvSpPr txBox="1">
            <a:spLocks noChangeArrowheads="1"/>
          </p:cNvSpPr>
          <p:nvPr/>
        </p:nvSpPr>
        <p:spPr bwMode="auto">
          <a:xfrm>
            <a:off x="609600" y="6200775"/>
            <a:ext cx="74310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200" name="Rectangle 8"/>
          <p:cNvSpPr>
            <a:spLocks noGrp="1" noChangeArrowheads="1"/>
          </p:cNvSpPr>
          <p:nvPr>
            <p:ph type="sldNum"/>
          </p:nvPr>
        </p:nvSpPr>
        <p:spPr bwMode="auto">
          <a:xfrm>
            <a:off x="8547100" y="0"/>
            <a:ext cx="704850" cy="301625"/>
          </a:xfrm>
          <a:prstGeom prst="rect">
            <a:avLst/>
          </a:prstGeom>
          <a:noFill/>
          <a:ln w="9525">
            <a:noFill/>
            <a:round/>
            <a:headEnd/>
            <a:tailEnd/>
          </a:ln>
          <a:effectLst/>
        </p:spPr>
        <p:txBody>
          <a:bodyPr vert="eaVert"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D60D5CEC-FFE4-40E9-87C5-7BBB67C8B860}"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sldLayoutIdLst>
    <p:sldLayoutId id="2147484000" r:id="rId1"/>
    <p:sldLayoutId id="2147483999" r:id="rId2"/>
    <p:sldLayoutId id="2147483998" r:id="rId3"/>
    <p:sldLayoutId id="2147483997" r:id="rId4"/>
    <p:sldLayoutId id="2147483996" r:id="rId5"/>
    <p:sldLayoutId id="2147483995" r:id="rId6"/>
    <p:sldLayoutId id="2147483994" r:id="rId7"/>
    <p:sldLayoutId id="2147483993" r:id="rId8"/>
    <p:sldLayoutId id="2147483992" r:id="rId9"/>
    <p:sldLayoutId id="2147483991" r:id="rId10"/>
    <p:sldLayoutId id="2147483990"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60771" name="Text Placeholder 12"/>
          <p:cNvSpPr>
            <a:spLocks noGrp="1"/>
          </p:cNvSpPr>
          <p:nvPr>
            <p:ph type="body" idx="1"/>
          </p:nvPr>
        </p:nvSpPr>
        <p:spPr bwMode="auto">
          <a:xfrm>
            <a:off x="609600" y="1600200"/>
            <a:ext cx="109728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 y="6416675"/>
            <a:ext cx="2844800" cy="365125"/>
          </a:xfrm>
          <a:prstGeom prst="rect">
            <a:avLst/>
          </a:prstGeom>
        </p:spPr>
        <p:txBody>
          <a:bodyPr vert="horz" anchor="b"/>
          <a:lstStyle>
            <a:lvl1pPr algn="l" eaLnBrk="1" fontAlgn="auto" latinLnBrk="0" hangingPunct="1">
              <a:spcBef>
                <a:spcPts val="0"/>
              </a:spcBef>
              <a:spcAft>
                <a:spcPts val="0"/>
              </a:spcAft>
              <a:buFont typeface="Times New Roman" pitchFamily="16" charset="0"/>
              <a:buNone/>
              <a:defRPr kumimoji="0" sz="1200">
                <a:solidFill>
                  <a:schemeClr val="tx1">
                    <a:shade val="50000"/>
                  </a:schemeClr>
                </a:solidFill>
                <a:latin typeface="+mn-lt"/>
                <a:cs typeface="Arial" charset="0"/>
              </a:defRPr>
            </a:lvl1pPr>
          </a:lstStyle>
          <a:p>
            <a:pPr>
              <a:defRPr/>
            </a:pPr>
            <a:endParaRPr lang="en-US"/>
          </a:p>
        </p:txBody>
      </p:sp>
      <p:sp>
        <p:nvSpPr>
          <p:cNvPr id="3" name="Footer Placeholder 2"/>
          <p:cNvSpPr>
            <a:spLocks noGrp="1"/>
          </p:cNvSpPr>
          <p:nvPr>
            <p:ph type="ftr" sz="quarter" idx="3"/>
          </p:nvPr>
        </p:nvSpPr>
        <p:spPr>
          <a:xfrm>
            <a:off x="4165600" y="6416675"/>
            <a:ext cx="3860800" cy="365125"/>
          </a:xfrm>
          <a:prstGeom prst="rect">
            <a:avLst/>
          </a:prstGeom>
        </p:spPr>
        <p:txBody>
          <a:bodyPr vert="horz" anchor="b"/>
          <a:lstStyle>
            <a:lvl1pPr algn="ctr" eaLnBrk="1" fontAlgn="auto" latinLnBrk="0" hangingPunct="1">
              <a:spcBef>
                <a:spcPts val="0"/>
              </a:spcBef>
              <a:spcAft>
                <a:spcPts val="0"/>
              </a:spcAft>
              <a:buFont typeface="Times New Roman" pitchFamily="16" charset="0"/>
              <a:buNone/>
              <a:defRPr kumimoji="0" sz="1200">
                <a:solidFill>
                  <a:schemeClr val="tx1">
                    <a:shade val="50000"/>
                  </a:schemeClr>
                </a:solidFill>
                <a:latin typeface="+mn-lt"/>
                <a:cs typeface="Arial" charset="0"/>
              </a:defRPr>
            </a:lvl1pPr>
          </a:lstStyle>
          <a:p>
            <a:pPr>
              <a:defRPr/>
            </a:pPr>
            <a:endParaRPr lang="en-US"/>
          </a:p>
        </p:txBody>
      </p:sp>
      <p:sp>
        <p:nvSpPr>
          <p:cNvPr id="23" name="Slide Number Placeholder 22"/>
          <p:cNvSpPr>
            <a:spLocks noGrp="1"/>
          </p:cNvSpPr>
          <p:nvPr>
            <p:ph type="sldNum" sz="quarter" idx="4"/>
          </p:nvPr>
        </p:nvSpPr>
        <p:spPr>
          <a:xfrm>
            <a:off x="10566400" y="6416675"/>
            <a:ext cx="1016000" cy="365125"/>
          </a:xfrm>
          <a:prstGeom prst="rect">
            <a:avLst/>
          </a:prstGeom>
        </p:spPr>
        <p:txBody>
          <a:bodyPr vert="horz" wrap="square" lIns="0" tIns="45720" rIns="0" bIns="45720" numCol="1" anchor="b" anchorCtr="0" compatLnSpc="1">
            <a:prstTxWarp prst="textNoShape">
              <a:avLst/>
            </a:prstTxWarp>
          </a:bodyPr>
          <a:lstStyle>
            <a:lvl1pPr algn="r" fontAlgn="auto">
              <a:spcBef>
                <a:spcPts val="0"/>
              </a:spcBef>
              <a:spcAft>
                <a:spcPts val="0"/>
              </a:spcAft>
              <a:defRPr sz="1200">
                <a:solidFill>
                  <a:srgbClr val="000000"/>
                </a:solidFill>
                <a:latin typeface="+mn-lt"/>
                <a:cs typeface="+mn-cs"/>
              </a:defRPr>
            </a:lvl1pPr>
          </a:lstStyle>
          <a:p>
            <a:pPr>
              <a:defRPr/>
            </a:pPr>
            <a:fld id="{A4E41E6E-9FD1-4F68-BA2E-FE1F45E0F1EC}"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sldLayoutIdLst>
    <p:sldLayoutId id="2147484011" r:id="rId1"/>
    <p:sldLayoutId id="2147484010" r:id="rId2"/>
    <p:sldLayoutId id="2147484009" r:id="rId3"/>
    <p:sldLayoutId id="2147484008" r:id="rId4"/>
    <p:sldLayoutId id="2147484007" r:id="rId5"/>
    <p:sldLayoutId id="2147484006" r:id="rId6"/>
    <p:sldLayoutId id="2147484005" r:id="rId7"/>
    <p:sldLayoutId id="2147484004" r:id="rId8"/>
    <p:sldLayoutId id="2147484003" r:id="rId9"/>
    <p:sldLayoutId id="2147484002" r:id="rId10"/>
    <p:sldLayoutId id="2147484001"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173058"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3059"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B4874BC-79D1-45DA-8807-3B3D7FF95823}" type="datetimeFigureOut">
              <a:rPr lang="en-US"/>
              <a:pPr>
                <a:defRPr/>
              </a:pPr>
              <a:t>3/9/2015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AD81916-0032-4071-9ABB-0BBEE1F30723}" type="slidenum">
              <a:rPr lang="en-US"/>
              <a:pPr>
                <a:defRPr/>
              </a:pPr>
              <a:t>‹Nr.›</a:t>
            </a:fld>
            <a:endParaRPr lang="en-US"/>
          </a:p>
        </p:txBody>
      </p:sp>
    </p:spTree>
  </p:cSld>
  <p:clrMap bg1="dk1" tx1="lt1" bg2="dk2" tx2="lt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itchFamily="34" charset="0"/>
        </a:defRPr>
      </a:lvl2pPr>
      <a:lvl3pPr algn="l" rtl="0" eaLnBrk="0" fontAlgn="base" hangingPunct="0">
        <a:lnSpc>
          <a:spcPct val="90000"/>
        </a:lnSpc>
        <a:spcBef>
          <a:spcPct val="0"/>
        </a:spcBef>
        <a:spcAft>
          <a:spcPct val="0"/>
        </a:spcAft>
        <a:defRPr sz="4400">
          <a:solidFill>
            <a:schemeClr val="tx1"/>
          </a:solidFill>
          <a:latin typeface="Calibri Light" pitchFamily="34" charset="0"/>
        </a:defRPr>
      </a:lvl3pPr>
      <a:lvl4pPr algn="l" rtl="0" eaLnBrk="0" fontAlgn="base" hangingPunct="0">
        <a:lnSpc>
          <a:spcPct val="90000"/>
        </a:lnSpc>
        <a:spcBef>
          <a:spcPct val="0"/>
        </a:spcBef>
        <a:spcAft>
          <a:spcPct val="0"/>
        </a:spcAft>
        <a:defRPr sz="4400">
          <a:solidFill>
            <a:schemeClr val="tx1"/>
          </a:solidFill>
          <a:latin typeface="Calibri Light" pitchFamily="34" charset="0"/>
        </a:defRPr>
      </a:lvl4pPr>
      <a:lvl5pPr algn="l" rtl="0" eaLnBrk="0" fontAlgn="base" hangingPunct="0">
        <a:lnSpc>
          <a:spcPct val="90000"/>
        </a:lnSpc>
        <a:spcBef>
          <a:spcPct val="0"/>
        </a:spcBef>
        <a:spcAft>
          <a:spcPct val="0"/>
        </a:spcAft>
        <a:defRPr sz="4400">
          <a:solidFill>
            <a:schemeClr val="tx1"/>
          </a:solidFill>
          <a:latin typeface="Calibri Light" pitchFamily="34" charset="0"/>
        </a:defRPr>
      </a:lvl5pPr>
      <a:lvl6pPr marL="457200" algn="l" rtl="0" fontAlgn="base">
        <a:lnSpc>
          <a:spcPct val="90000"/>
        </a:lnSpc>
        <a:spcBef>
          <a:spcPct val="0"/>
        </a:spcBef>
        <a:spcAft>
          <a:spcPct val="0"/>
        </a:spcAft>
        <a:defRPr sz="4400">
          <a:solidFill>
            <a:schemeClr val="tx1"/>
          </a:solidFill>
          <a:latin typeface="Calibri Light" pitchFamily="34" charset="0"/>
        </a:defRPr>
      </a:lvl6pPr>
      <a:lvl7pPr marL="914400" algn="l" rtl="0" fontAlgn="base">
        <a:lnSpc>
          <a:spcPct val="90000"/>
        </a:lnSpc>
        <a:spcBef>
          <a:spcPct val="0"/>
        </a:spcBef>
        <a:spcAft>
          <a:spcPct val="0"/>
        </a:spcAft>
        <a:defRPr sz="4400">
          <a:solidFill>
            <a:schemeClr val="tx1"/>
          </a:solidFill>
          <a:latin typeface="Calibri Light" pitchFamily="34" charset="0"/>
        </a:defRPr>
      </a:lvl7pPr>
      <a:lvl8pPr marL="1371600" algn="l" rtl="0" fontAlgn="base">
        <a:lnSpc>
          <a:spcPct val="90000"/>
        </a:lnSpc>
        <a:spcBef>
          <a:spcPct val="0"/>
        </a:spcBef>
        <a:spcAft>
          <a:spcPct val="0"/>
        </a:spcAft>
        <a:defRPr sz="4400">
          <a:solidFill>
            <a:schemeClr val="tx1"/>
          </a:solidFill>
          <a:latin typeface="Calibri Light" pitchFamily="34" charset="0"/>
        </a:defRPr>
      </a:lvl8pPr>
      <a:lvl9pPr marL="1828800" algn="l" rtl="0" fontAlgn="base">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524000"/>
            <a:ext cx="12192000" cy="1143000"/>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3074" name="Rectangle 2"/>
          <p:cNvSpPr>
            <a:spLocks noChangeArrowheads="1"/>
          </p:cNvSpPr>
          <p:nvPr/>
        </p:nvSpPr>
        <p:spPr bwMode="auto">
          <a:xfrm>
            <a:off x="0" y="1600200"/>
            <a:ext cx="1727200" cy="990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3075" name="Rectangle 3"/>
          <p:cNvSpPr>
            <a:spLocks noChangeArrowheads="1"/>
          </p:cNvSpPr>
          <p:nvPr/>
        </p:nvSpPr>
        <p:spPr bwMode="auto">
          <a:xfrm>
            <a:off x="1828800" y="1600200"/>
            <a:ext cx="10363200" cy="990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3317"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3318"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3079" name="Rectangle 7"/>
          <p:cNvSpPr>
            <a:spLocks noGrp="1" noChangeArrowheads="1"/>
          </p:cNvSpPr>
          <p:nvPr>
            <p:ph type="sldNum"/>
          </p:nvPr>
        </p:nvSpPr>
        <p:spPr bwMode="auto">
          <a:xfrm>
            <a:off x="0" y="1752600"/>
            <a:ext cx="1720850" cy="6969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2400" b="1">
                <a:solidFill>
                  <a:srgbClr val="FFFFFF"/>
                </a:solidFill>
                <a:latin typeface="Times New Roman" panose="02020603050405020304" pitchFamily="18" charset="0"/>
                <a:cs typeface="+mn-cs"/>
              </a:defRPr>
            </a:lvl1pPr>
          </a:lstStyle>
          <a:p>
            <a:pPr>
              <a:defRPr/>
            </a:pPr>
            <a:fld id="{5070C3EC-2F96-4F68-8EFD-46BF038D3279}" type="slidenum">
              <a:rPr lang="en-US" altLang="en-US"/>
              <a:pPr>
                <a:defRPr/>
              </a:pPr>
              <a:t>‹Nr.›</a:t>
            </a:fld>
            <a:endParaRPr lang="en-US" altLang="en-US"/>
          </a:p>
        </p:txBody>
      </p:sp>
      <p:sp>
        <p:nvSpPr>
          <p:cNvPr id="3080"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890" r:id="rId1"/>
    <p:sldLayoutId id="2147483889" r:id="rId2"/>
    <p:sldLayoutId id="2147483888" r:id="rId3"/>
    <p:sldLayoutId id="2147483887" r:id="rId4"/>
    <p:sldLayoutId id="2147483886" r:id="rId5"/>
    <p:sldLayoutId id="2147483885" r:id="rId6"/>
    <p:sldLayoutId id="2147483884" r:id="rId7"/>
    <p:sldLayoutId id="2147483883" r:id="rId8"/>
    <p:sldLayoutId id="2147483882" r:id="rId9"/>
    <p:sldLayoutId id="2147483881" r:id="rId10"/>
    <p:sldLayoutId id="2147483880"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4097" name="Rectangle 1"/>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4098" name="Rectangle 2"/>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4099" name="Rectangle 3"/>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25605"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25606"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4103" name="Rectangle 7"/>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9B9D9B8C-0A74-40BC-AF48-5FCFFC091087}" type="slidenum">
              <a:rPr lang="en-US" altLang="en-US"/>
              <a:pPr>
                <a:defRPr/>
              </a:pPr>
              <a:t>‹Nr.›</a:t>
            </a:fld>
            <a:endParaRPr lang="en-US" altLang="en-US"/>
          </a:p>
        </p:txBody>
      </p:sp>
      <p:sp>
        <p:nvSpPr>
          <p:cNvPr id="4104"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01" r:id="rId1"/>
    <p:sldLayoutId id="2147483900" r:id="rId2"/>
    <p:sldLayoutId id="2147483899" r:id="rId3"/>
    <p:sldLayoutId id="2147483898" r:id="rId4"/>
    <p:sldLayoutId id="2147483897" r:id="rId5"/>
    <p:sldLayoutId id="2147483896" r:id="rId6"/>
    <p:sldLayoutId id="2147483895" r:id="rId7"/>
    <p:sldLayoutId id="2147483894" r:id="rId8"/>
    <p:sldLayoutId id="2147483893" r:id="rId9"/>
    <p:sldLayoutId id="2147483892" r:id="rId10"/>
    <p:sldLayoutId id="2147483891"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5121" name="Rectangle 1"/>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5122" name="Rectangle 2"/>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5123" name="Rectangle 3"/>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37893"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37894"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5127" name="Rectangle 7"/>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DFA07B86-7C14-4124-8F95-E138FC635541}" type="slidenum">
              <a:rPr lang="en-US" altLang="en-US"/>
              <a:pPr>
                <a:defRPr/>
              </a:pPr>
              <a:t>‹Nr.›</a:t>
            </a:fld>
            <a:endParaRPr lang="en-US" altLang="en-US"/>
          </a:p>
        </p:txBody>
      </p:sp>
      <p:sp>
        <p:nvSpPr>
          <p:cNvPr id="5128"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12" r:id="rId1"/>
    <p:sldLayoutId id="2147483911" r:id="rId2"/>
    <p:sldLayoutId id="2147483910" r:id="rId3"/>
    <p:sldLayoutId id="2147483909" r:id="rId4"/>
    <p:sldLayoutId id="2147483908" r:id="rId5"/>
    <p:sldLayoutId id="2147483907" r:id="rId6"/>
    <p:sldLayoutId id="2147483906" r:id="rId7"/>
    <p:sldLayoutId id="2147483905" r:id="rId8"/>
    <p:sldLayoutId id="2147483904" r:id="rId9"/>
    <p:sldLayoutId id="2147483903" r:id="rId10"/>
    <p:sldLayoutId id="2147483902"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7169" name="Rectangle 1"/>
          <p:cNvSpPr>
            <a:spLocks noChangeArrowheads="1"/>
          </p:cNvSpPr>
          <p:nvPr/>
        </p:nvSpPr>
        <p:spPr bwMode="auto">
          <a:xfrm>
            <a:off x="-12700" y="4572000"/>
            <a:ext cx="12192000" cy="887413"/>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0" name="Rectangle 2"/>
          <p:cNvSpPr>
            <a:spLocks noChangeArrowheads="1"/>
          </p:cNvSpPr>
          <p:nvPr/>
        </p:nvSpPr>
        <p:spPr bwMode="auto">
          <a:xfrm>
            <a:off x="-12700" y="4664075"/>
            <a:ext cx="1951038" cy="712788"/>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1" name="Rectangle 3"/>
          <p:cNvSpPr>
            <a:spLocks noChangeArrowheads="1"/>
          </p:cNvSpPr>
          <p:nvPr/>
        </p:nvSpPr>
        <p:spPr bwMode="auto">
          <a:xfrm>
            <a:off x="2058988" y="4654550"/>
            <a:ext cx="10133012" cy="712788"/>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7172" name="Rectangle 4"/>
          <p:cNvSpPr>
            <a:spLocks noChangeArrowheads="1"/>
          </p:cNvSpPr>
          <p:nvPr/>
        </p:nvSpPr>
        <p:spPr bwMode="auto">
          <a:xfrm>
            <a:off x="1930400" y="0"/>
            <a:ext cx="133350" cy="6867525"/>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50182" name="Rectangle 5"/>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50183" name="Rectangle 6"/>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7"/>
          <p:cNvSpPr>
            <a:spLocks noGrp="1" noChangeArrowheads="1"/>
          </p:cNvSpPr>
          <p:nvPr>
            <p:ph type="dt"/>
          </p:nvPr>
        </p:nvSpPr>
        <p:spPr bwMode="auto">
          <a:xfrm>
            <a:off x="83312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7176" name="Rectangle 8"/>
          <p:cNvSpPr>
            <a:spLocks noGrp="1" noChangeArrowheads="1"/>
          </p:cNvSpPr>
          <p:nvPr>
            <p:ph type="sldNum"/>
          </p:nvPr>
        </p:nvSpPr>
        <p:spPr bwMode="auto">
          <a:xfrm>
            <a:off x="0" y="4667250"/>
            <a:ext cx="1924050" cy="6588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2800" b="1">
                <a:solidFill>
                  <a:srgbClr val="FFFFFF"/>
                </a:solidFill>
                <a:latin typeface="Times New Roman" panose="02020603050405020304" pitchFamily="18" charset="0"/>
                <a:cs typeface="+mn-cs"/>
              </a:defRPr>
            </a:lvl1pPr>
          </a:lstStyle>
          <a:p>
            <a:pPr>
              <a:defRPr/>
            </a:pPr>
            <a:fld id="{B71D7A0D-E02F-435B-B572-F51EC1FD7614}" type="slidenum">
              <a:rPr lang="en-US" altLang="en-US"/>
              <a:pPr>
                <a:defRPr/>
              </a:pPr>
              <a:t>‹Nr.›</a:t>
            </a:fld>
            <a:endParaRPr lang="en-US" altLang="en-US"/>
          </a:p>
        </p:txBody>
      </p:sp>
      <p:sp>
        <p:nvSpPr>
          <p:cNvPr id="7177" name="Text Box 9"/>
          <p:cNvSpPr txBox="1">
            <a:spLocks noChangeArrowheads="1"/>
          </p:cNvSpPr>
          <p:nvPr/>
        </p:nvSpPr>
        <p:spPr bwMode="auto">
          <a:xfrm>
            <a:off x="2133600" y="6200775"/>
            <a:ext cx="6096000"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23" r:id="rId1"/>
    <p:sldLayoutId id="2147483922" r:id="rId2"/>
    <p:sldLayoutId id="2147483921" r:id="rId3"/>
    <p:sldLayoutId id="2147483920" r:id="rId4"/>
    <p:sldLayoutId id="2147483919" r:id="rId5"/>
    <p:sldLayoutId id="2147483918" r:id="rId6"/>
    <p:sldLayoutId id="2147483917" r:id="rId7"/>
    <p:sldLayoutId id="2147483916" r:id="rId8"/>
    <p:sldLayoutId id="2147483915" r:id="rId9"/>
    <p:sldLayoutId id="2147483914" r:id="rId10"/>
    <p:sldLayoutId id="2147483913"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8193" name="Rectangle 1"/>
          <p:cNvSpPr>
            <a:spLocks noChangeArrowheads="1"/>
          </p:cNvSpPr>
          <p:nvPr/>
        </p:nvSpPr>
        <p:spPr bwMode="auto">
          <a:xfrm>
            <a:off x="8128000" y="0"/>
            <a:ext cx="427038" cy="6858000"/>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194" name="Rectangle 2"/>
          <p:cNvSpPr>
            <a:spLocks noChangeArrowheads="1"/>
          </p:cNvSpPr>
          <p:nvPr/>
        </p:nvSpPr>
        <p:spPr bwMode="auto">
          <a:xfrm>
            <a:off x="8189913" y="609600"/>
            <a:ext cx="304800" cy="62484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195" name="Rectangle 3"/>
          <p:cNvSpPr>
            <a:spLocks noChangeArrowheads="1"/>
          </p:cNvSpPr>
          <p:nvPr/>
        </p:nvSpPr>
        <p:spPr bwMode="auto">
          <a:xfrm>
            <a:off x="8189913" y="0"/>
            <a:ext cx="304800" cy="5334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62469"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62470"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737600" y="6248400"/>
            <a:ext cx="29400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8199" name="Text Box 7"/>
          <p:cNvSpPr txBox="1">
            <a:spLocks noChangeArrowheads="1"/>
          </p:cNvSpPr>
          <p:nvPr/>
        </p:nvSpPr>
        <p:spPr bwMode="auto">
          <a:xfrm>
            <a:off x="609600" y="6200775"/>
            <a:ext cx="74310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8200" name="Rectangle 8"/>
          <p:cNvSpPr>
            <a:spLocks noGrp="1" noChangeArrowheads="1"/>
          </p:cNvSpPr>
          <p:nvPr>
            <p:ph type="sldNum"/>
          </p:nvPr>
        </p:nvSpPr>
        <p:spPr bwMode="auto">
          <a:xfrm>
            <a:off x="8547100" y="0"/>
            <a:ext cx="704850" cy="301625"/>
          </a:xfrm>
          <a:prstGeom prst="rect">
            <a:avLst/>
          </a:prstGeom>
          <a:noFill/>
          <a:ln w="9525">
            <a:noFill/>
            <a:round/>
            <a:headEnd/>
            <a:tailEnd/>
          </a:ln>
          <a:effectLst/>
        </p:spPr>
        <p:txBody>
          <a:bodyPr vert="eaVert"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Times New Roman" panose="02020603050405020304" pitchFamily="18" charset="0"/>
                <a:cs typeface="+mn-cs"/>
              </a:defRPr>
            </a:lvl1pPr>
          </a:lstStyle>
          <a:p>
            <a:pPr>
              <a:defRPr/>
            </a:pPr>
            <a:fld id="{56233815-A42E-4A10-B8E7-A046A86C8AC4}"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sldLayoutIdLst>
    <p:sldLayoutId id="2147483934" r:id="rId1"/>
    <p:sldLayoutId id="2147483933" r:id="rId2"/>
    <p:sldLayoutId id="2147483932" r:id="rId3"/>
    <p:sldLayoutId id="2147483931" r:id="rId4"/>
    <p:sldLayoutId id="2147483930" r:id="rId5"/>
    <p:sldLayoutId id="2147483929" r:id="rId6"/>
    <p:sldLayoutId id="2147483928" r:id="rId7"/>
    <p:sldLayoutId id="2147483927" r:id="rId8"/>
    <p:sldLayoutId id="2147483926" r:id="rId9"/>
    <p:sldLayoutId id="2147483925" r:id="rId10"/>
    <p:sldLayoutId id="2147483924"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74755" name="Text Placeholder 12"/>
          <p:cNvSpPr>
            <a:spLocks noGrp="1"/>
          </p:cNvSpPr>
          <p:nvPr>
            <p:ph type="body" idx="1"/>
          </p:nvPr>
        </p:nvSpPr>
        <p:spPr bwMode="auto">
          <a:xfrm>
            <a:off x="609600" y="1600200"/>
            <a:ext cx="109728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09600" y="6416675"/>
            <a:ext cx="2844800" cy="365125"/>
          </a:xfrm>
          <a:prstGeom prst="rect">
            <a:avLst/>
          </a:prstGeom>
        </p:spPr>
        <p:txBody>
          <a:bodyPr vert="horz" anchor="b"/>
          <a:lstStyle>
            <a:lvl1pPr algn="l" eaLnBrk="1" fontAlgn="auto" latinLnBrk="0" hangingPunct="1">
              <a:spcBef>
                <a:spcPts val="0"/>
              </a:spcBef>
              <a:spcAft>
                <a:spcPts val="0"/>
              </a:spcAft>
              <a:buFont typeface="Times New Roman" pitchFamily="16" charset="0"/>
              <a:buNone/>
              <a:defRPr kumimoji="0" sz="1200">
                <a:solidFill>
                  <a:schemeClr val="tx1">
                    <a:shade val="50000"/>
                  </a:schemeClr>
                </a:solidFill>
                <a:latin typeface="+mn-lt"/>
                <a:cs typeface="Arial" charset="0"/>
              </a:defRPr>
            </a:lvl1pPr>
          </a:lstStyle>
          <a:p>
            <a:pPr>
              <a:defRPr/>
            </a:pPr>
            <a:endParaRPr lang="en-US"/>
          </a:p>
        </p:txBody>
      </p:sp>
      <p:sp>
        <p:nvSpPr>
          <p:cNvPr id="3" name="Footer Placeholder 2"/>
          <p:cNvSpPr>
            <a:spLocks noGrp="1"/>
          </p:cNvSpPr>
          <p:nvPr>
            <p:ph type="ftr" sz="quarter" idx="3"/>
          </p:nvPr>
        </p:nvSpPr>
        <p:spPr>
          <a:xfrm>
            <a:off x="4165600" y="6416675"/>
            <a:ext cx="3860800" cy="365125"/>
          </a:xfrm>
          <a:prstGeom prst="rect">
            <a:avLst/>
          </a:prstGeom>
        </p:spPr>
        <p:txBody>
          <a:bodyPr vert="horz" anchor="b"/>
          <a:lstStyle>
            <a:lvl1pPr algn="ctr" eaLnBrk="1" fontAlgn="auto" latinLnBrk="0" hangingPunct="1">
              <a:spcBef>
                <a:spcPts val="0"/>
              </a:spcBef>
              <a:spcAft>
                <a:spcPts val="0"/>
              </a:spcAft>
              <a:buFont typeface="Times New Roman" pitchFamily="16" charset="0"/>
              <a:buNone/>
              <a:defRPr kumimoji="0" sz="1200">
                <a:solidFill>
                  <a:schemeClr val="tx1">
                    <a:shade val="50000"/>
                  </a:schemeClr>
                </a:solidFill>
                <a:latin typeface="+mn-lt"/>
                <a:cs typeface="Arial" charset="0"/>
              </a:defRPr>
            </a:lvl1pPr>
          </a:lstStyle>
          <a:p>
            <a:pPr>
              <a:defRPr/>
            </a:pPr>
            <a:endParaRPr lang="en-US"/>
          </a:p>
        </p:txBody>
      </p:sp>
      <p:sp>
        <p:nvSpPr>
          <p:cNvPr id="23" name="Slide Number Placeholder 22"/>
          <p:cNvSpPr>
            <a:spLocks noGrp="1"/>
          </p:cNvSpPr>
          <p:nvPr>
            <p:ph type="sldNum" sz="quarter" idx="4"/>
          </p:nvPr>
        </p:nvSpPr>
        <p:spPr>
          <a:xfrm>
            <a:off x="10566400" y="6416675"/>
            <a:ext cx="1016000" cy="365125"/>
          </a:xfrm>
          <a:prstGeom prst="rect">
            <a:avLst/>
          </a:prstGeom>
        </p:spPr>
        <p:txBody>
          <a:bodyPr vert="horz" wrap="square" lIns="0" tIns="45720" rIns="0" bIns="45720" numCol="1" anchor="b" anchorCtr="0" compatLnSpc="1">
            <a:prstTxWarp prst="textNoShape">
              <a:avLst/>
            </a:prstTxWarp>
          </a:bodyPr>
          <a:lstStyle>
            <a:lvl1pPr algn="r" fontAlgn="auto">
              <a:spcBef>
                <a:spcPts val="0"/>
              </a:spcBef>
              <a:spcAft>
                <a:spcPts val="0"/>
              </a:spcAft>
              <a:defRPr sz="1200">
                <a:solidFill>
                  <a:srgbClr val="000000"/>
                </a:solidFill>
                <a:latin typeface="+mn-lt"/>
                <a:cs typeface="+mn-cs"/>
              </a:defRPr>
            </a:lvl1pPr>
          </a:lstStyle>
          <a:p>
            <a:pPr>
              <a:defRPr/>
            </a:pPr>
            <a:fld id="{7E66F43E-C5BE-490B-90E0-3BEF5BB391AC}" type="slidenum">
              <a:rPr lang="en-US" altLang="en-US"/>
              <a:pPr>
                <a:defRPr/>
              </a:pPr>
              <a:t>‹Nr.›</a:t>
            </a:fld>
            <a:endParaRPr lang="en-US" altLang="en-US"/>
          </a:p>
        </p:txBody>
      </p:sp>
    </p:spTree>
  </p:cSld>
  <p:clrMap bg1="lt1" tx1="dk1" bg2="lt2" tx2="dk2" accent1="accent1" accent2="accent2" accent3="accent3" accent4="accent4" accent5="accent5" accent6="accent6" hlink="hlink" folHlink="folHlink"/>
  <p:sldLayoutIdLst>
    <p:sldLayoutId id="2147483945" r:id="rId1"/>
    <p:sldLayoutId id="2147483944" r:id="rId2"/>
    <p:sldLayoutId id="2147483943" r:id="rId3"/>
    <p:sldLayoutId id="2147483942" r:id="rId4"/>
    <p:sldLayoutId id="2147483941" r:id="rId5"/>
    <p:sldLayoutId id="2147483940" r:id="rId6"/>
    <p:sldLayoutId id="2147483939" r:id="rId7"/>
    <p:sldLayoutId id="2147483938" r:id="rId8"/>
    <p:sldLayoutId id="2147483937" r:id="rId9"/>
    <p:sldLayoutId id="2147483936" r:id="rId10"/>
    <p:sldLayoutId id="2147483935"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eaLnBrk="1" fontAlgn="base" hangingPunct="1">
        <a:spcBef>
          <a:spcPct val="0"/>
        </a:spcBef>
        <a:spcAft>
          <a:spcPct val="0"/>
        </a:spcAft>
        <a:defRPr sz="4100" b="1">
          <a:solidFill>
            <a:schemeClr val="tx1"/>
          </a:solidFill>
          <a:latin typeface="Lucida Sans" pitchFamily="34" charset="0"/>
        </a:defRPr>
      </a:lvl6pPr>
      <a:lvl7pPr marL="914400" algn="ctr" rtl="0" eaLnBrk="1" fontAlgn="base" hangingPunct="1">
        <a:spcBef>
          <a:spcPct val="0"/>
        </a:spcBef>
        <a:spcAft>
          <a:spcPct val="0"/>
        </a:spcAft>
        <a:defRPr sz="4100" b="1">
          <a:solidFill>
            <a:schemeClr val="tx1"/>
          </a:solidFill>
          <a:latin typeface="Lucida Sans" pitchFamily="34" charset="0"/>
        </a:defRPr>
      </a:lvl7pPr>
      <a:lvl8pPr marL="1371600" algn="ctr" rtl="0" eaLnBrk="1" fontAlgn="base" hangingPunct="1">
        <a:spcBef>
          <a:spcPct val="0"/>
        </a:spcBef>
        <a:spcAft>
          <a:spcPct val="0"/>
        </a:spcAft>
        <a:defRPr sz="4100" b="1">
          <a:solidFill>
            <a:schemeClr val="tx1"/>
          </a:solidFill>
          <a:latin typeface="Lucida Sans" pitchFamily="34" charset="0"/>
        </a:defRPr>
      </a:lvl8pPr>
      <a:lvl9pPr marL="1828800" algn="ctr" rtl="0" eaLnBrk="1" fontAlgn="base" hangingPunct="1">
        <a:spcBef>
          <a:spcPct val="0"/>
        </a:spcBef>
        <a:spcAft>
          <a:spcPct val="0"/>
        </a:spcAft>
        <a:defRPr sz="4100" b="1">
          <a:solidFill>
            <a:schemeClr val="tx1"/>
          </a:solidFill>
          <a:latin typeface="Lucida Sans" pitchFamily="34" charset="0"/>
        </a:defRPr>
      </a:lvl9pPr>
    </p:titleStyle>
    <p:bodyStyle>
      <a:lvl1pPr marL="547688" indent="-411163" algn="l" rtl="0"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87042" name="Rectangle 1"/>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87043" name="Rectangle 2"/>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400">
                <a:solidFill>
                  <a:srgbClr val="FBEEC9"/>
                </a:solidFill>
                <a:latin typeface="+mn-lt"/>
                <a:cs typeface="Arial" charset="0"/>
              </a:defRPr>
            </a:lvl1pPr>
          </a:lstStyle>
          <a:p>
            <a:pPr>
              <a:defRPr/>
            </a:pPr>
            <a:fld id="{3E6716F3-A9FA-4986-9BEE-E615444B0532}" type="datetimeFigureOut">
              <a:rPr lang="en-US"/>
              <a:pPr>
                <a:defRPr/>
              </a:pPr>
              <a:t>3/9/2015</a:t>
            </a:fld>
            <a:endParaRPr lang="en-US"/>
          </a:p>
        </p:txBody>
      </p:sp>
      <p:sp>
        <p:nvSpPr>
          <p:cNvPr id="1028" name="Text Box 4"/>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29" name="Rectangle 5"/>
          <p:cNvSpPr>
            <a:spLocks noChangeArrowheads="1"/>
          </p:cNvSpPr>
          <p:nvPr/>
        </p:nvSpPr>
        <p:spPr bwMode="auto">
          <a:xfrm>
            <a:off x="0" y="1235075"/>
            <a:ext cx="12192000" cy="319088"/>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0" name="Rectangle 6"/>
          <p:cNvSpPr>
            <a:spLocks noChangeArrowheads="1"/>
          </p:cNvSpPr>
          <p:nvPr/>
        </p:nvSpPr>
        <p:spPr bwMode="auto">
          <a:xfrm>
            <a:off x="0" y="1279525"/>
            <a:ext cx="711200" cy="228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1" name="Rectangle 7"/>
          <p:cNvSpPr>
            <a:spLocks noChangeArrowheads="1"/>
          </p:cNvSpPr>
          <p:nvPr/>
        </p:nvSpPr>
        <p:spPr bwMode="auto">
          <a:xfrm>
            <a:off x="787400" y="1279525"/>
            <a:ext cx="11404600" cy="228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1032" name="Rectangle 8"/>
          <p:cNvSpPr>
            <a:spLocks noGrp="1" noChangeArrowheads="1"/>
          </p:cNvSpPr>
          <p:nvPr>
            <p:ph type="sldNum"/>
          </p:nvPr>
        </p:nvSpPr>
        <p:spPr bwMode="auto">
          <a:xfrm>
            <a:off x="0" y="1236663"/>
            <a:ext cx="704850" cy="304800"/>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1400" b="1">
                <a:solidFill>
                  <a:srgbClr val="FFFFFF"/>
                </a:solidFill>
                <a:latin typeface="+mn-lt"/>
                <a:cs typeface="+mn-cs"/>
              </a:defRPr>
            </a:lvl1pPr>
          </a:lstStyle>
          <a:p>
            <a:pPr>
              <a:defRPr/>
            </a:pPr>
            <a:fld id="{03D2E425-5859-4B4A-8DCA-25A12F20F63C}" type="slidenum">
              <a:rPr lang="en-US"/>
              <a:pPr>
                <a:defRPr/>
              </a:pPr>
              <a:t>‹Nr.›</a:t>
            </a:fld>
            <a:endParaRPr lang="en-US"/>
          </a:p>
        </p:txBody>
      </p:sp>
    </p:spTree>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3073" name="Rectangle 1"/>
          <p:cNvSpPr>
            <a:spLocks noChangeArrowheads="1"/>
          </p:cNvSpPr>
          <p:nvPr/>
        </p:nvSpPr>
        <p:spPr bwMode="auto">
          <a:xfrm>
            <a:off x="0" y="1524000"/>
            <a:ext cx="12192000" cy="1143000"/>
          </a:xfrm>
          <a:prstGeom prst="rect">
            <a:avLst/>
          </a:prstGeom>
          <a:solidFill>
            <a:srgbClr val="FFFFFF"/>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3074" name="Rectangle 2"/>
          <p:cNvSpPr>
            <a:spLocks noChangeArrowheads="1"/>
          </p:cNvSpPr>
          <p:nvPr/>
        </p:nvSpPr>
        <p:spPr bwMode="auto">
          <a:xfrm>
            <a:off x="0" y="1600200"/>
            <a:ext cx="1727200" cy="990600"/>
          </a:xfrm>
          <a:prstGeom prst="rect">
            <a:avLst/>
          </a:prstGeom>
          <a:solidFill>
            <a:srgbClr val="A5644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3075" name="Rectangle 3"/>
          <p:cNvSpPr>
            <a:spLocks noChangeArrowheads="1"/>
          </p:cNvSpPr>
          <p:nvPr/>
        </p:nvSpPr>
        <p:spPr bwMode="auto">
          <a:xfrm>
            <a:off x="1828800" y="1600200"/>
            <a:ext cx="10363200" cy="990600"/>
          </a:xfrm>
          <a:prstGeom prst="rect">
            <a:avLst/>
          </a:prstGeom>
          <a:solidFill>
            <a:srgbClr val="F0A22E"/>
          </a:solid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
        <p:nvSpPr>
          <p:cNvPr id="99333" name="Rectangle 4"/>
          <p:cNvSpPr>
            <a:spLocks noGrp="1" noChangeArrowheads="1"/>
          </p:cNvSpPr>
          <p:nvPr>
            <p:ph type="title"/>
          </p:nvPr>
        </p:nvSpPr>
        <p:spPr bwMode="auto">
          <a:xfrm>
            <a:off x="812800" y="228600"/>
            <a:ext cx="10864850" cy="985838"/>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99334" name="Rectangle 5"/>
          <p:cNvSpPr>
            <a:spLocks noGrp="1" noChangeArrowheads="1"/>
          </p:cNvSpPr>
          <p:nvPr>
            <p:ph type="body" idx="1"/>
          </p:nvPr>
        </p:nvSpPr>
        <p:spPr bwMode="auto">
          <a:xfrm>
            <a:off x="817563" y="1600200"/>
            <a:ext cx="10864850" cy="452120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6"/>
          <p:cNvSpPr>
            <a:spLocks noGrp="1" noChangeArrowheads="1"/>
          </p:cNvSpPr>
          <p:nvPr>
            <p:ph type="dt"/>
          </p:nvPr>
        </p:nvSpPr>
        <p:spPr bwMode="auto">
          <a:xfrm>
            <a:off x="8128000" y="6248400"/>
            <a:ext cx="3549650" cy="36036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fontAlgn="auto">
              <a:spcBef>
                <a:spcPts val="0"/>
              </a:spcBef>
              <a:spcAft>
                <a:spcPts val="0"/>
              </a:spcAft>
              <a:buFont typeface="Times New Roman" pitchFamily="16" charset="0"/>
              <a:buNone/>
              <a:tabLst>
                <a:tab pos="723900" algn="l"/>
                <a:tab pos="1447800" algn="l"/>
                <a:tab pos="2171700" algn="l"/>
              </a:tabLst>
              <a:defRPr sz="1400">
                <a:solidFill>
                  <a:srgbClr val="FBEEC9"/>
                </a:solidFill>
                <a:latin typeface="Times New Roman" pitchFamily="16" charset="0"/>
                <a:cs typeface="Arial" charset="0"/>
              </a:defRPr>
            </a:lvl1pPr>
          </a:lstStyle>
          <a:p>
            <a:pPr>
              <a:defRPr/>
            </a:pPr>
            <a:endParaRPr lang="en-US"/>
          </a:p>
        </p:txBody>
      </p:sp>
      <p:sp>
        <p:nvSpPr>
          <p:cNvPr id="3079" name="Rectangle 7"/>
          <p:cNvSpPr>
            <a:spLocks noGrp="1" noChangeArrowheads="1"/>
          </p:cNvSpPr>
          <p:nvPr>
            <p:ph type="sldNum"/>
          </p:nvPr>
        </p:nvSpPr>
        <p:spPr bwMode="auto">
          <a:xfrm>
            <a:off x="0" y="1752600"/>
            <a:ext cx="1720850" cy="696913"/>
          </a:xfrm>
          <a:prstGeom prst="rect">
            <a:avLst/>
          </a:prstGeom>
          <a:noFill/>
          <a:ln w="9525">
            <a:noFill/>
            <a:round/>
            <a:headEnd/>
            <a:tailEnd/>
          </a:ln>
          <a:effectLst/>
        </p:spPr>
        <p:txBody>
          <a:bodyPr vert="horz" wrap="square" lIns="90000" tIns="46800" rIns="90000" bIns="46800" numCol="1" anchor="ctr" anchorCtr="0" compatLnSpc="1">
            <a:prstTxWarp prst="textNoShape">
              <a:avLst/>
            </a:prstTxWarp>
          </a:bodyPr>
          <a:lstStyle>
            <a:lvl1pPr algn="ctr" fontAlgn="auto">
              <a:spcBef>
                <a:spcPts val="0"/>
              </a:spcBef>
              <a:spcAft>
                <a:spcPts val="0"/>
              </a:spcAft>
              <a:defRPr sz="2400" b="1">
                <a:solidFill>
                  <a:srgbClr val="FFFFFF"/>
                </a:solidFill>
                <a:latin typeface="Times New Roman" panose="02020603050405020304" pitchFamily="18" charset="0"/>
                <a:cs typeface="+mn-cs"/>
              </a:defRPr>
            </a:lvl1pPr>
          </a:lstStyle>
          <a:p>
            <a:pPr>
              <a:defRPr/>
            </a:pPr>
            <a:fld id="{5F68FFEA-3EE6-41DD-ADE4-6D01676839C8}" type="slidenum">
              <a:rPr lang="en-US" altLang="en-US"/>
              <a:pPr>
                <a:defRPr/>
              </a:pPr>
              <a:t>‹Nr.›</a:t>
            </a:fld>
            <a:endParaRPr lang="en-US" altLang="en-US"/>
          </a:p>
        </p:txBody>
      </p:sp>
      <p:sp>
        <p:nvSpPr>
          <p:cNvPr id="3080" name="Text Box 8"/>
          <p:cNvSpPr txBox="1">
            <a:spLocks noChangeArrowheads="1"/>
          </p:cNvSpPr>
          <p:nvPr/>
        </p:nvSpPr>
        <p:spPr bwMode="auto">
          <a:xfrm>
            <a:off x="812800" y="6200775"/>
            <a:ext cx="7227888" cy="460375"/>
          </a:xfrm>
          <a:prstGeom prst="rect">
            <a:avLst/>
          </a:prstGeom>
          <a:noFill/>
          <a:ln w="9525">
            <a:noFill/>
            <a:round/>
            <a:headEnd/>
            <a:tailEnd/>
          </a:ln>
          <a:effectLst/>
        </p:spPr>
        <p:txBody>
          <a:bodyPr wrap="none" anchor="ctr"/>
          <a:lstStyle/>
          <a:p>
            <a:pPr fontAlgn="auto">
              <a:spcBef>
                <a:spcPts val="0"/>
              </a:spcBef>
              <a:spcAft>
                <a:spcPts val="0"/>
              </a:spcAft>
              <a:buFont typeface="Times New Roman" pitchFamily="16" charset="0"/>
              <a:buNone/>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956" r:id="rId1"/>
    <p:sldLayoutId id="2147483955" r:id="rId2"/>
    <p:sldLayoutId id="2147483954" r:id="rId3"/>
    <p:sldLayoutId id="2147483953" r:id="rId4"/>
    <p:sldLayoutId id="2147483952" r:id="rId5"/>
    <p:sldLayoutId id="2147483951" r:id="rId6"/>
    <p:sldLayoutId id="2147483950" r:id="rId7"/>
    <p:sldLayoutId id="2147483949" r:id="rId8"/>
    <p:sldLayoutId id="2147483948" r:id="rId9"/>
    <p:sldLayoutId id="2147483947" r:id="rId10"/>
    <p:sldLayoutId id="2147483946" r:id="rId11"/>
  </p:sldLayoutIdLst>
  <p:txStyles>
    <p:titleStyle>
      <a:lvl1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mj-lt"/>
          <a:ea typeface="+mj-ea"/>
          <a:cs typeface="+mj-cs"/>
        </a:defRPr>
      </a:lvl1pPr>
      <a:lvl2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2pPr>
      <a:lvl3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3pPr>
      <a:lvl4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4pPr>
      <a:lvl5pPr algn="l" defTabSz="457200" rtl="0" eaLnBrk="0" fontAlgn="base" hangingPunct="0">
        <a:spcBef>
          <a:spcPct val="0"/>
        </a:spcBef>
        <a:spcAft>
          <a:spcPct val="0"/>
        </a:spcAft>
        <a:buClr>
          <a:srgbClr val="000000"/>
        </a:buClr>
        <a:buSzPct val="100000"/>
        <a:buFont typeface="Times New Roman" pitchFamily="18" charset="0"/>
        <a:defRPr sz="4400">
          <a:solidFill>
            <a:srgbClr val="FBEEC9"/>
          </a:solidFill>
          <a:latin typeface="Tw Cen MT" pitchFamily="32" charset="0"/>
          <a:cs typeface="Arial" charset="0"/>
        </a:defRPr>
      </a:lvl5pPr>
      <a:lvl6pPr marL="25146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6pPr>
      <a:lvl7pPr marL="29718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7pPr>
      <a:lvl8pPr marL="34290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8pPr>
      <a:lvl9pPr marL="3886200" indent="-228600" algn="l" defTabSz="457200" rtl="0" eaLnBrk="1" fontAlgn="base" hangingPunct="1">
        <a:spcBef>
          <a:spcPct val="0"/>
        </a:spcBef>
        <a:spcAft>
          <a:spcPct val="0"/>
        </a:spcAft>
        <a:buClr>
          <a:srgbClr val="000000"/>
        </a:buClr>
        <a:buSzPct val="100000"/>
        <a:buFont typeface="Times New Roman" pitchFamily="16" charset="0"/>
        <a:defRPr sz="4400">
          <a:solidFill>
            <a:srgbClr val="FBEEC9"/>
          </a:solidFill>
          <a:latin typeface="Tw Cen MT" pitchFamily="32" charset="0"/>
          <a:cs typeface="Arial" charset="0"/>
        </a:defRPr>
      </a:lvl9pPr>
    </p:titleStyle>
    <p:bodyStyle>
      <a:lvl1pPr marL="342900" indent="-342900" algn="l" defTabSz="457200" rtl="0" eaLnBrk="0" fontAlgn="base" hangingPunct="0">
        <a:spcBef>
          <a:spcPts val="700"/>
        </a:spcBef>
        <a:spcAft>
          <a:spcPct val="0"/>
        </a:spcAft>
        <a:buClr>
          <a:srgbClr val="000000"/>
        </a:buClr>
        <a:buSzPct val="100000"/>
        <a:buFont typeface="Times New Roman" pitchFamily="18" charset="0"/>
        <a:buChar char="•"/>
        <a:defRPr sz="2900">
          <a:solidFill>
            <a:srgbClr val="FFFFFF"/>
          </a:solidFill>
          <a:latin typeface="+mn-lt"/>
          <a:ea typeface="+mn-ea"/>
          <a:cs typeface="+mn-cs"/>
        </a:defRPr>
      </a:lvl1pPr>
      <a:lvl2pPr marL="742950" indent="-285750" algn="l" defTabSz="457200" rtl="0" eaLnBrk="0" fontAlgn="base" hangingPunct="0">
        <a:spcBef>
          <a:spcPts val="550"/>
        </a:spcBef>
        <a:spcAft>
          <a:spcPct val="0"/>
        </a:spcAft>
        <a:buClr>
          <a:srgbClr val="000000"/>
        </a:buClr>
        <a:buSzPct val="100000"/>
        <a:buFont typeface="Times New Roman" pitchFamily="18" charset="0"/>
        <a:buChar char="–"/>
        <a:defRPr sz="2600">
          <a:solidFill>
            <a:srgbClr val="FFFFFF"/>
          </a:solidFill>
          <a:latin typeface="+mn-lt"/>
          <a:cs typeface="+mn-cs"/>
        </a:defRPr>
      </a:lvl2pPr>
      <a:lvl3pPr marL="1143000" indent="-228600" algn="l" defTabSz="457200" rtl="0" eaLnBrk="0" fontAlgn="base" hangingPunct="0">
        <a:spcBef>
          <a:spcPts val="500"/>
        </a:spcBef>
        <a:spcAft>
          <a:spcPct val="0"/>
        </a:spcAft>
        <a:buClr>
          <a:srgbClr val="000000"/>
        </a:buClr>
        <a:buSzPct val="100000"/>
        <a:buFont typeface="Times New Roman" pitchFamily="18" charset="0"/>
        <a:buChar char="•"/>
        <a:defRPr sz="2300">
          <a:solidFill>
            <a:srgbClr val="FFFFFF"/>
          </a:solidFill>
          <a:latin typeface="+mn-lt"/>
          <a:cs typeface="+mn-cs"/>
        </a:defRPr>
      </a:lvl3pPr>
      <a:lvl4pPr marL="16002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4pPr>
      <a:lvl5pPr marL="2057400" indent="-228600" algn="l" defTabSz="457200" rtl="0" eaLnBrk="0" fontAlgn="base" hangingPunct="0">
        <a:spcBef>
          <a:spcPts val="400"/>
        </a:spcBef>
        <a:spcAft>
          <a:spcPct val="0"/>
        </a:spcAft>
        <a:buClr>
          <a:srgbClr val="000000"/>
        </a:buClr>
        <a:buSzPct val="100000"/>
        <a:buFont typeface="Times New Roman" pitchFamily="18" charset="0"/>
        <a:buChar char="»"/>
        <a:defRPr sz="2000">
          <a:solidFill>
            <a:srgbClr val="FFFFFF"/>
          </a:solidFill>
          <a:latin typeface="+mn-lt"/>
          <a:cs typeface="+mn-cs"/>
        </a:defRPr>
      </a:lvl5pPr>
      <a:lvl6pPr marL="25146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6pPr>
      <a:lvl7pPr marL="29718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7pPr>
      <a:lvl8pPr marL="34290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8pPr>
      <a:lvl9pPr marL="3886200" indent="-228600" algn="l" defTabSz="457200" rtl="0" eaLnBrk="1" fontAlgn="base" hangingPunct="1">
        <a:spcBef>
          <a:spcPts val="400"/>
        </a:spcBef>
        <a:spcAft>
          <a:spcPct val="0"/>
        </a:spcAft>
        <a:buClr>
          <a:srgbClr val="000000"/>
        </a:buClr>
        <a:buSzPct val="100000"/>
        <a:buFont typeface="Times New Roman" pitchFamily="16" charset="0"/>
        <a:defRPr sz="2000">
          <a:solidFill>
            <a:srgbClr val="FFFFFF"/>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5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6.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5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6.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5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5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5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5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1"/>
          <p:cNvSpPr>
            <a:spLocks noGrp="1"/>
          </p:cNvSpPr>
          <p:nvPr>
            <p:ph type="ctrTitle"/>
          </p:nvPr>
        </p:nvSpPr>
        <p:spPr>
          <a:xfrm>
            <a:off x="977900" y="1951038"/>
            <a:ext cx="10363200" cy="1366837"/>
          </a:xfrm>
        </p:spPr>
        <p:txBody>
          <a:bodyPr/>
          <a:lstStyle/>
          <a:p>
            <a:pPr eaLnBrk="1" hangingPunct="1"/>
            <a:endParaRPr lang="de-DE" sz="7200" smtClean="0">
              <a:solidFill>
                <a:srgbClr val="30648C"/>
              </a:solidFill>
              <a:latin typeface="Mongolian Baiti" pitchFamily="66" charset="0"/>
            </a:endParaRPr>
          </a:p>
        </p:txBody>
      </p:sp>
      <p:sp>
        <p:nvSpPr>
          <p:cNvPr id="186370" name="Subtitle 2"/>
          <p:cNvSpPr>
            <a:spLocks noGrp="1"/>
          </p:cNvSpPr>
          <p:nvPr>
            <p:ph type="subTitle" idx="1"/>
          </p:nvPr>
        </p:nvSpPr>
        <p:spPr>
          <a:xfrm>
            <a:off x="1668463" y="3317875"/>
            <a:ext cx="8983662" cy="1870075"/>
          </a:xfrm>
        </p:spPr>
        <p:txBody>
          <a:bodyPr/>
          <a:lstStyle/>
          <a:p>
            <a:pPr eaLnBrk="1" hangingPunct="1"/>
            <a:r>
              <a:rPr lang="ar-SA" sz="3200" smtClean="0">
                <a:solidFill>
                  <a:srgbClr val="005DA2"/>
                </a:solidFill>
                <a:latin typeface="Mongolian Baiti" pitchFamily="66" charset="0"/>
              </a:rPr>
              <a:t>   </a:t>
            </a:r>
            <a:endParaRPr lang="en-US" sz="3600" smtClean="0">
              <a:solidFill>
                <a:srgbClr val="004F8A"/>
              </a:solidFill>
              <a:latin typeface="Mongolian Baiti" pitchFamily="66" charset="0"/>
            </a:endParaRPr>
          </a:p>
        </p:txBody>
      </p:sp>
      <p:pic>
        <p:nvPicPr>
          <p:cNvPr id="186371"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5" name="TextBox 4"/>
          <p:cNvSpPr txBox="1"/>
          <p:nvPr/>
        </p:nvSpPr>
        <p:spPr>
          <a:xfrm>
            <a:off x="319088" y="1655763"/>
            <a:ext cx="7273925" cy="1108075"/>
          </a:xfrm>
          <a:prstGeom prst="rect">
            <a:avLst/>
          </a:prstGeom>
          <a:noFill/>
        </p:spPr>
        <p:txBody>
          <a:bodyPr>
            <a:spAutoFit/>
          </a:bodyPr>
          <a:lstStyle/>
          <a:p>
            <a:pPr fontAlgn="auto">
              <a:spcBef>
                <a:spcPts val="0"/>
              </a:spcBef>
              <a:spcAft>
                <a:spcPts val="0"/>
              </a:spcAft>
              <a:defRPr/>
            </a:pPr>
            <a:r>
              <a:rPr lang="en-US" sz="6600" b="1" dirty="0">
                <a:solidFill>
                  <a:schemeClr val="tx2">
                    <a:lumMod val="75000"/>
                  </a:schemeClr>
                </a:solidFill>
                <a:latin typeface="+mn-lt"/>
                <a:cs typeface="+mn-cs"/>
              </a:rPr>
              <a:t> “</a:t>
            </a:r>
            <a:r>
              <a:rPr lang="en-US" sz="4800" b="1" dirty="0" err="1">
                <a:solidFill>
                  <a:schemeClr val="tx2">
                    <a:lumMod val="75000"/>
                  </a:schemeClr>
                </a:solidFill>
                <a:latin typeface="+mn-lt"/>
                <a:cs typeface="+mn-cs"/>
              </a:rPr>
              <a:t>Zerstampfte</a:t>
            </a:r>
            <a:r>
              <a:rPr lang="en-US" sz="4800" b="1" dirty="0">
                <a:solidFill>
                  <a:schemeClr val="tx2">
                    <a:lumMod val="75000"/>
                  </a:schemeClr>
                </a:solidFill>
                <a:latin typeface="+mn-lt"/>
                <a:cs typeface="+mn-cs"/>
              </a:rPr>
              <a:t> </a:t>
            </a:r>
            <a:r>
              <a:rPr lang="en-US" sz="4800" b="1" dirty="0" err="1">
                <a:solidFill>
                  <a:schemeClr val="tx2">
                    <a:lumMod val="75000"/>
                  </a:schemeClr>
                </a:solidFill>
                <a:latin typeface="+mn-lt"/>
                <a:cs typeface="+mn-cs"/>
              </a:rPr>
              <a:t>Blumen</a:t>
            </a:r>
            <a:r>
              <a:rPr lang="en-US" sz="4800" b="1" dirty="0">
                <a:solidFill>
                  <a:schemeClr val="tx2">
                    <a:lumMod val="75000"/>
                  </a:schemeClr>
                </a:solidFill>
                <a:latin typeface="+mn-lt"/>
                <a:cs typeface="+mn-cs"/>
              </a:rPr>
              <a:t>”</a:t>
            </a:r>
          </a:p>
        </p:txBody>
      </p:sp>
      <p:sp>
        <p:nvSpPr>
          <p:cNvPr id="6" name="TextBox 5"/>
          <p:cNvSpPr txBox="1"/>
          <p:nvPr/>
        </p:nvSpPr>
        <p:spPr>
          <a:xfrm>
            <a:off x="319088" y="3040063"/>
            <a:ext cx="6727825" cy="1662112"/>
          </a:xfrm>
          <a:prstGeom prst="rect">
            <a:avLst/>
          </a:prstGeom>
          <a:noFill/>
        </p:spPr>
        <p:txBody>
          <a:bodyPr>
            <a:spAutoFit/>
          </a:bodyPr>
          <a:lstStyle/>
          <a:p>
            <a:pPr algn="ctr" fontAlgn="auto">
              <a:spcBef>
                <a:spcPts val="0"/>
              </a:spcBef>
              <a:spcAft>
                <a:spcPts val="0"/>
              </a:spcAft>
              <a:defRPr/>
            </a:pPr>
            <a:r>
              <a:rPr lang="en-US" sz="2800" dirty="0">
                <a:solidFill>
                  <a:schemeClr val="tx2">
                    <a:lumMod val="75000"/>
                  </a:schemeClr>
                </a:solidFill>
                <a:latin typeface="Mongolian Baiti" panose="03000500000000000000" pitchFamily="66" charset="0"/>
                <a:cs typeface="Mongolian Baiti" panose="03000500000000000000" pitchFamily="66" charset="0"/>
              </a:rPr>
              <a:t>Das Leiden der </a:t>
            </a:r>
            <a:r>
              <a:rPr lang="en-US" sz="2800" dirty="0" err="1">
                <a:solidFill>
                  <a:schemeClr val="tx2">
                    <a:lumMod val="75000"/>
                  </a:schemeClr>
                </a:solidFill>
                <a:latin typeface="Mongolian Baiti" panose="03000500000000000000" pitchFamily="66" charset="0"/>
                <a:cs typeface="Mongolian Baiti" panose="03000500000000000000" pitchFamily="66" charset="0"/>
              </a:rPr>
              <a:t>palästinensischen</a:t>
            </a:r>
            <a:r>
              <a:rPr lang="en-US" sz="2800" dirty="0">
                <a:solidFill>
                  <a:schemeClr val="tx2">
                    <a:lumMod val="75000"/>
                  </a:schemeClr>
                </a:solidFill>
                <a:latin typeface="Mongolian Baiti" panose="03000500000000000000" pitchFamily="66" charset="0"/>
                <a:cs typeface="Mongolian Baiti" panose="03000500000000000000" pitchFamily="66" charset="0"/>
              </a:rPr>
              <a:t> Frauen in </a:t>
            </a:r>
            <a:r>
              <a:rPr lang="en-US" sz="2800" dirty="0" err="1">
                <a:solidFill>
                  <a:schemeClr val="tx2">
                    <a:lumMod val="75000"/>
                  </a:schemeClr>
                </a:solidFill>
                <a:latin typeface="Mongolian Baiti" panose="03000500000000000000" pitchFamily="66" charset="0"/>
                <a:cs typeface="Mongolian Baiti" panose="03000500000000000000" pitchFamily="66" charset="0"/>
              </a:rPr>
              <a:t>Folge</a:t>
            </a:r>
            <a:r>
              <a:rPr lang="en-US" sz="2800" dirty="0">
                <a:solidFill>
                  <a:schemeClr val="tx2">
                    <a:lumMod val="75000"/>
                  </a:schemeClr>
                </a:solidFill>
                <a:latin typeface="Mongolian Baiti" panose="03000500000000000000" pitchFamily="66" charset="0"/>
                <a:cs typeface="Mongolian Baiti" panose="03000500000000000000" pitchFamily="66" charset="0"/>
              </a:rPr>
              <a:t> des </a:t>
            </a:r>
            <a:r>
              <a:rPr lang="en-US" sz="2800" dirty="0" err="1">
                <a:solidFill>
                  <a:schemeClr val="tx2">
                    <a:lumMod val="75000"/>
                  </a:schemeClr>
                </a:solidFill>
                <a:latin typeface="Mongolian Baiti" panose="03000500000000000000" pitchFamily="66" charset="0"/>
                <a:cs typeface="Mongolian Baiti" panose="03000500000000000000" pitchFamily="66" charset="0"/>
              </a:rPr>
              <a:t>militärischen</a:t>
            </a:r>
            <a:r>
              <a:rPr lang="en-US" sz="2800" dirty="0">
                <a:solidFill>
                  <a:schemeClr val="tx2">
                    <a:lumMod val="75000"/>
                  </a:schemeClr>
                </a:solidFill>
                <a:latin typeface="Mongolian Baiti" panose="03000500000000000000" pitchFamily="66" charset="0"/>
                <a:cs typeface="Mongolian Baiti" panose="03000500000000000000" pitchFamily="66" charset="0"/>
              </a:rPr>
              <a:t> </a:t>
            </a:r>
            <a:r>
              <a:rPr lang="en-US" sz="2800" dirty="0" err="1">
                <a:solidFill>
                  <a:schemeClr val="tx2">
                    <a:lumMod val="75000"/>
                  </a:schemeClr>
                </a:solidFill>
                <a:latin typeface="Mongolian Baiti" panose="03000500000000000000" pitchFamily="66" charset="0"/>
                <a:cs typeface="Mongolian Baiti" panose="03000500000000000000" pitchFamily="66" charset="0"/>
              </a:rPr>
              <a:t>Angriffs</a:t>
            </a:r>
            <a:r>
              <a:rPr lang="en-US" sz="2800" dirty="0">
                <a:solidFill>
                  <a:schemeClr val="tx2">
                    <a:lumMod val="75000"/>
                  </a:schemeClr>
                </a:solidFill>
                <a:latin typeface="Mongolian Baiti" panose="03000500000000000000" pitchFamily="66" charset="0"/>
                <a:cs typeface="Mongolian Baiti" panose="03000500000000000000" pitchFamily="66" charset="0"/>
              </a:rPr>
              <a:t> </a:t>
            </a:r>
            <a:r>
              <a:rPr lang="en-US" sz="2800" dirty="0" err="1">
                <a:solidFill>
                  <a:schemeClr val="tx2">
                    <a:lumMod val="75000"/>
                  </a:schemeClr>
                </a:solidFill>
                <a:latin typeface="Mongolian Baiti" panose="03000500000000000000" pitchFamily="66" charset="0"/>
                <a:cs typeface="Mongolian Baiti" panose="03000500000000000000" pitchFamily="66" charset="0"/>
              </a:rPr>
              <a:t>im</a:t>
            </a:r>
            <a:r>
              <a:rPr lang="en-US" sz="2800" dirty="0">
                <a:solidFill>
                  <a:schemeClr val="tx2">
                    <a:lumMod val="75000"/>
                  </a:schemeClr>
                </a:solidFill>
                <a:latin typeface="Mongolian Baiti" panose="03000500000000000000" pitchFamily="66" charset="0"/>
                <a:cs typeface="Mongolian Baiti" panose="03000500000000000000" pitchFamily="66" charset="0"/>
              </a:rPr>
              <a:t> </a:t>
            </a:r>
            <a:r>
              <a:rPr lang="en-US" sz="2800" dirty="0" err="1">
                <a:solidFill>
                  <a:schemeClr val="tx2">
                    <a:lumMod val="75000"/>
                  </a:schemeClr>
                </a:solidFill>
                <a:latin typeface="Mongolian Baiti" panose="03000500000000000000" pitchFamily="66" charset="0"/>
                <a:cs typeface="Mongolian Baiti" panose="03000500000000000000" pitchFamily="66" charset="0"/>
              </a:rPr>
              <a:t>Gazastreifen</a:t>
            </a:r>
            <a:r>
              <a:rPr lang="en-US" sz="2800" dirty="0">
                <a:solidFill>
                  <a:schemeClr val="tx2">
                    <a:lumMod val="75000"/>
                  </a:schemeClr>
                </a:solidFill>
                <a:latin typeface="Mongolian Baiti" panose="03000500000000000000" pitchFamily="66" charset="0"/>
                <a:cs typeface="Mongolian Baiti" panose="03000500000000000000" pitchFamily="66" charset="0"/>
              </a:rPr>
              <a:t> </a:t>
            </a:r>
            <a:r>
              <a:rPr lang="en-US" sz="2800" dirty="0" err="1">
                <a:solidFill>
                  <a:schemeClr val="tx2">
                    <a:lumMod val="75000"/>
                  </a:schemeClr>
                </a:solidFill>
                <a:latin typeface="Mongolian Baiti" panose="03000500000000000000" pitchFamily="66" charset="0"/>
                <a:cs typeface="Mongolian Baiti" panose="03000500000000000000" pitchFamily="66" charset="0"/>
              </a:rPr>
              <a:t>im</a:t>
            </a:r>
            <a:r>
              <a:rPr lang="en-US" sz="2800" dirty="0">
                <a:solidFill>
                  <a:schemeClr val="tx2">
                    <a:lumMod val="75000"/>
                  </a:schemeClr>
                </a:solidFill>
                <a:latin typeface="Mongolian Baiti" panose="03000500000000000000" pitchFamily="66" charset="0"/>
                <a:cs typeface="Mongolian Baiti" panose="03000500000000000000" pitchFamily="66" charset="0"/>
              </a:rPr>
              <a:t> </a:t>
            </a:r>
            <a:r>
              <a:rPr lang="en-US" sz="2800" dirty="0" err="1">
                <a:solidFill>
                  <a:schemeClr val="tx2">
                    <a:lumMod val="75000"/>
                  </a:schemeClr>
                </a:solidFill>
                <a:latin typeface="Mongolian Baiti" panose="03000500000000000000" pitchFamily="66" charset="0"/>
                <a:cs typeface="Mongolian Baiti" panose="03000500000000000000" pitchFamily="66" charset="0"/>
              </a:rPr>
              <a:t>Sommer</a:t>
            </a:r>
            <a:r>
              <a:rPr lang="en-US" sz="2800" dirty="0">
                <a:solidFill>
                  <a:schemeClr val="tx2">
                    <a:lumMod val="75000"/>
                  </a:schemeClr>
                </a:solidFill>
                <a:latin typeface="Mongolian Baiti" panose="03000500000000000000" pitchFamily="66" charset="0"/>
                <a:cs typeface="Mongolian Baiti" panose="03000500000000000000" pitchFamily="66" charset="0"/>
              </a:rPr>
              <a:t> 2014</a:t>
            </a:r>
          </a:p>
          <a:p>
            <a:pPr fontAlgn="auto">
              <a:spcBef>
                <a:spcPts val="0"/>
              </a:spcBef>
              <a:spcAft>
                <a:spcPts val="0"/>
              </a:spcAft>
              <a:defRPr/>
            </a:pPr>
            <a:endParaRPr lang="en-US" dirty="0">
              <a:latin typeface="+mn-lt"/>
              <a:cs typeface="+mn-cs"/>
            </a:endParaRPr>
          </a:p>
        </p:txBody>
      </p:sp>
      <p:pic>
        <p:nvPicPr>
          <p:cNvPr id="186374" name="Picture 6"/>
          <p:cNvPicPr>
            <a:picLocks noChangeAspect="1"/>
          </p:cNvPicPr>
          <p:nvPr/>
        </p:nvPicPr>
        <p:blipFill>
          <a:blip r:embed="rId3"/>
          <a:srcRect/>
          <a:stretch>
            <a:fillRect/>
          </a:stretch>
        </p:blipFill>
        <p:spPr bwMode="auto">
          <a:xfrm>
            <a:off x="319088" y="4979988"/>
            <a:ext cx="1901825" cy="1741487"/>
          </a:xfrm>
          <a:prstGeom prst="rect">
            <a:avLst/>
          </a:prstGeom>
          <a:noFill/>
          <a:ln w="9525">
            <a:noFill/>
            <a:miter lim="800000"/>
            <a:headEnd/>
            <a:tailEnd/>
          </a:ln>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extLst>
          </a:blip>
          <a:stretch>
            <a:fillRect/>
          </a:stretch>
        </p:blipFill>
        <p:spPr>
          <a:xfrm>
            <a:off x="4608379" y="964393"/>
            <a:ext cx="7583621" cy="56424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perspectiveContrastingLeftFacing"/>
            <a:lightRig rig="threePt" dir="t"/>
          </a:scene3d>
          <a:sp3d>
            <a:bevelT/>
          </a:sp3d>
        </p:spPr>
      </p:pic>
      <p:sp>
        <p:nvSpPr>
          <p:cNvPr id="2" name="Title 1"/>
          <p:cNvSpPr>
            <a:spLocks noGrp="1"/>
          </p:cNvSpPr>
          <p:nvPr>
            <p:ph type="title"/>
          </p:nvPr>
        </p:nvSpPr>
        <p:spPr>
          <a:xfrm>
            <a:off x="2084388" y="176213"/>
            <a:ext cx="9723437" cy="1400175"/>
          </a:xfrm>
        </p:spPr>
        <p:txBody>
          <a:bodyPr rtlCol="0">
            <a:normAutofit fontScale="90000"/>
          </a:bodyPr>
          <a:lstStyle/>
          <a:p>
            <a:pPr eaLnBrk="1" fontAlgn="auto" hangingPunct="1">
              <a:spcAft>
                <a:spcPts val="0"/>
              </a:spcAft>
              <a:defRPr/>
            </a:pPr>
            <a:r>
              <a:rPr lang="en-US" sz="6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4</a:t>
            </a:r>
            <a:r>
              <a:rPr lang="en-US" sz="60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r>
              <a:rPr lang="en-US" b="1" dirty="0" err="1"/>
              <a:t>Psychische</a:t>
            </a:r>
            <a:r>
              <a:rPr lang="en-US" b="1" dirty="0"/>
              <a:t> und </a:t>
            </a:r>
            <a:r>
              <a:rPr lang="en-US" b="1" dirty="0" err="1" smtClean="0"/>
              <a:t>gesellschaftliche</a:t>
            </a:r>
            <a:r>
              <a:rPr lang="en-US" b="1" dirty="0" smtClean="0"/>
              <a:t> </a:t>
            </a:r>
            <a:r>
              <a:rPr lang="en-US" b="1" dirty="0" err="1"/>
              <a:t>Probleme</a:t>
            </a:r>
            <a:endParaRPr lang="en-US" b="1" dirty="0"/>
          </a:p>
        </p:txBody>
      </p:sp>
      <p:sp>
        <p:nvSpPr>
          <p:cNvPr id="197635" name="Content Placeholder 2"/>
          <p:cNvSpPr>
            <a:spLocks noGrp="1"/>
          </p:cNvSpPr>
          <p:nvPr>
            <p:ph idx="1"/>
          </p:nvPr>
        </p:nvSpPr>
        <p:spPr>
          <a:xfrm>
            <a:off x="255588" y="2203450"/>
            <a:ext cx="6186487" cy="3570288"/>
          </a:xfrm>
        </p:spPr>
        <p:txBody>
          <a:bodyPr/>
          <a:lstStyle/>
          <a:p>
            <a:pPr eaLnBrk="1" hangingPunct="1"/>
            <a:r>
              <a:rPr lang="en-US" sz="2400" smtClean="0"/>
              <a:t>Psychische Krankheiten.</a:t>
            </a:r>
          </a:p>
          <a:p>
            <a:pPr eaLnBrk="1" hangingPunct="1"/>
            <a:r>
              <a:rPr lang="en-US" sz="2400" smtClean="0"/>
              <a:t>Verlust des Sicherheitsgefühls.</a:t>
            </a:r>
          </a:p>
          <a:p>
            <a:pPr eaLnBrk="1" hangingPunct="1"/>
            <a:r>
              <a:rPr lang="en-US" sz="2400" smtClean="0"/>
              <a:t>Angst und Panikattacken.</a:t>
            </a:r>
          </a:p>
          <a:p>
            <a:pPr eaLnBrk="1" hangingPunct="1"/>
            <a:r>
              <a:rPr lang="en-US" sz="2400" smtClean="0"/>
              <a:t>Schwierigkeiten, denen die Mediziner begegneten: Aufgrund überfüllter Krankenhäuser war weder eine intensive physische, noch eine psychische Versorgung möglich.</a:t>
            </a: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325" y="327025"/>
            <a:ext cx="10515600" cy="1325563"/>
          </a:xfrm>
        </p:spPr>
        <p:txBody>
          <a:bodyPr rtlCol="0">
            <a:normAutofit/>
          </a:bodyPr>
          <a:lstStyle/>
          <a:p>
            <a:pPr eaLnBrk="1" fontAlgn="auto" hangingPunct="1">
              <a:spcAft>
                <a:spcPts val="0"/>
              </a:spcAft>
              <a:defRPr/>
            </a:pPr>
            <a:r>
              <a:rPr lang="en-US" sz="4800" b="1" dirty="0" smtClean="0">
                <a:effectLst>
                  <a:outerShdw blurRad="38100" dist="38100" dir="2700000" algn="tl">
                    <a:srgbClr val="000000">
                      <a:alpha val="43137"/>
                    </a:srgbClr>
                  </a:outerShdw>
                </a:effectLst>
                <a:latin typeface="+mn-lt"/>
                <a:cs typeface="Aharoni" panose="02010803020104030203" pitchFamily="2" charset="-79"/>
              </a:rPr>
              <a:t>5</a:t>
            </a:r>
            <a:r>
              <a:rPr lang="en-US" sz="4000" b="1" dirty="0" smtClean="0">
                <a:effectLst>
                  <a:outerShdw blurRad="38100" dist="38100" dir="2700000" algn="tl">
                    <a:srgbClr val="000000">
                      <a:alpha val="43137"/>
                    </a:srgbClr>
                  </a:outerShdw>
                </a:effectLst>
                <a:latin typeface="+mn-lt"/>
                <a:cs typeface="Aharoni" panose="02010803020104030203" pitchFamily="2" charset="-79"/>
              </a:rPr>
              <a:t>. </a:t>
            </a:r>
            <a:r>
              <a:rPr lang="en-US" sz="4000" b="1" dirty="0"/>
              <a:t>Frauen </a:t>
            </a:r>
            <a:r>
              <a:rPr lang="en-US" sz="4000" b="1" dirty="0" err="1"/>
              <a:t>mit</a:t>
            </a:r>
            <a:r>
              <a:rPr lang="en-US" sz="4000" b="1" dirty="0"/>
              <a:t> </a:t>
            </a:r>
            <a:r>
              <a:rPr lang="en-US" sz="4000" b="1" dirty="0" err="1" smtClean="0"/>
              <a:t>körperlicher</a:t>
            </a:r>
            <a:r>
              <a:rPr lang="en-US" sz="4000" b="1" dirty="0" smtClean="0"/>
              <a:t> </a:t>
            </a:r>
            <a:r>
              <a:rPr lang="en-US" sz="4000" b="1" dirty="0" err="1" smtClean="0"/>
              <a:t>Behinderung</a:t>
            </a:r>
            <a:endParaRPr lang="en-US" sz="4000" b="1" dirty="0"/>
          </a:p>
        </p:txBody>
      </p:sp>
      <p:sp>
        <p:nvSpPr>
          <p:cNvPr id="3" name="Content Placeholder 2"/>
          <p:cNvSpPr>
            <a:spLocks noGrp="1"/>
          </p:cNvSpPr>
          <p:nvPr>
            <p:ph idx="1"/>
          </p:nvPr>
        </p:nvSpPr>
        <p:spPr>
          <a:xfrm>
            <a:off x="428625" y="2098675"/>
            <a:ext cx="10515600" cy="4351338"/>
          </a:xfrm>
        </p:spPr>
        <p:txBody>
          <a:bodyPr>
            <a:normAutofit/>
          </a:bodyPr>
          <a:lstStyle/>
          <a:p>
            <a:pPr eaLnBrk="1" hangingPunct="1"/>
            <a:r>
              <a:rPr lang="en-US" smtClean="0"/>
              <a:t> </a:t>
            </a:r>
            <a:r>
              <a:rPr lang="en-US" sz="2400" smtClean="0"/>
              <a:t>Der Krieg verursachte über 1000 Zivilisten mit einer dauerhaften   </a:t>
            </a:r>
          </a:p>
          <a:p>
            <a:pPr eaLnBrk="1" hangingPunct="1">
              <a:buFont typeface="Arial" charset="0"/>
              <a:buNone/>
            </a:pPr>
            <a:r>
              <a:rPr lang="en-US" sz="2400" smtClean="0"/>
              <a:t>    Behinderung.</a:t>
            </a:r>
            <a:br>
              <a:rPr lang="en-US" sz="2400" smtClean="0"/>
            </a:br>
            <a:endParaRPr lang="en-US" sz="2400" smtClean="0"/>
          </a:p>
          <a:p>
            <a:pPr eaLnBrk="1" hangingPunct="1"/>
            <a:r>
              <a:rPr lang="en-US" sz="2400" smtClean="0"/>
              <a:t>11 Einrichtungen von Hilfsorganisationen für Menschen mit Behinderung wurden beschädigt. Davon wurden 3 Einrichtungen komplett und 8  teilweise zerstört.</a:t>
            </a:r>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4888" y="292100"/>
            <a:ext cx="9240837" cy="1325563"/>
          </a:xfrm>
        </p:spPr>
        <p:txBody>
          <a:bodyPr rtlCol="0">
            <a:normAutofit/>
          </a:bodyPr>
          <a:lstStyle/>
          <a:p>
            <a:pPr eaLnBrk="1" fontAlgn="auto" hangingPunct="1">
              <a:spcAft>
                <a:spcPts val="0"/>
              </a:spcAft>
              <a:defRPr/>
            </a:pPr>
            <a:r>
              <a:rPr lang="en-US" b="1" dirty="0" smtClean="0">
                <a:effectLst>
                  <a:outerShdw blurRad="38100" dist="38100" dir="2700000" algn="tl">
                    <a:srgbClr val="000000">
                      <a:alpha val="43137"/>
                    </a:srgbClr>
                  </a:outerShdw>
                </a:effectLst>
                <a:latin typeface="+mn-lt"/>
                <a:cs typeface="Aharoni" panose="02010803020104030203" pitchFamily="2" charset="-79"/>
              </a:rPr>
              <a:t>6. </a:t>
            </a:r>
            <a:r>
              <a:rPr lang="en-US" sz="4000" dirty="0" smtClean="0">
                <a:latin typeface="+mn-lt"/>
              </a:rPr>
              <a:t>Situation in den </a:t>
            </a:r>
            <a:r>
              <a:rPr lang="en-US" sz="4000" dirty="0" err="1" smtClean="0">
                <a:latin typeface="+mn-lt"/>
              </a:rPr>
              <a:t>Krankenhäusern</a:t>
            </a:r>
            <a:endParaRPr lang="en-US" sz="4000" dirty="0">
              <a:latin typeface="+mn-lt"/>
            </a:endParaRPr>
          </a:p>
        </p:txBody>
      </p:sp>
      <p:sp>
        <p:nvSpPr>
          <p:cNvPr id="199682" name="Content Placeholder 2"/>
          <p:cNvSpPr>
            <a:spLocks noGrp="1"/>
          </p:cNvSpPr>
          <p:nvPr>
            <p:ph idx="1"/>
          </p:nvPr>
        </p:nvSpPr>
        <p:spPr>
          <a:xfrm>
            <a:off x="311150" y="2089150"/>
            <a:ext cx="6734175" cy="4675188"/>
          </a:xfrm>
        </p:spPr>
        <p:txBody>
          <a:bodyPr/>
          <a:lstStyle/>
          <a:p>
            <a:pPr eaLnBrk="1" hangingPunct="1"/>
            <a:r>
              <a:rPr lang="en-US" sz="2400" smtClean="0"/>
              <a:t>Großer Andrang aufgrund einer sehr hohen Anzahl von Verletzten und Opfern während des Krieges.</a:t>
            </a:r>
          </a:p>
          <a:p>
            <a:pPr eaLnBrk="1" hangingPunct="1"/>
            <a:r>
              <a:rPr lang="en-US" sz="2400" smtClean="0"/>
              <a:t>12 Krankenhäuser und 24 Kliniken durch direkten bzw indirekten Beschuss vollkommen oder teilweise zerstört.</a:t>
            </a:r>
          </a:p>
          <a:p>
            <a:pPr eaLnBrk="1" hangingPunct="1"/>
            <a:r>
              <a:rPr lang="en-US" sz="2400" smtClean="0"/>
              <a:t>Großer Mangel an Medikamenten und medizinischen Ausstattungen in Krankenhäusern.</a:t>
            </a:r>
          </a:p>
          <a:p>
            <a:pPr eaLnBrk="1" hangingPunct="1"/>
            <a:r>
              <a:rPr lang="en-US" sz="2400" smtClean="0"/>
              <a:t>Mangel an Ärzten und Krankenhauspersonal.</a:t>
            </a:r>
          </a:p>
          <a:p>
            <a:pPr eaLnBrk="1" hangingPunct="1"/>
            <a:r>
              <a:rPr lang="en-US" sz="2400" smtClean="0"/>
              <a:t>Weiteres Problem: Umfunktionierung der Krankenhäuser zu Flüchtlingslagern.</a:t>
            </a:r>
          </a:p>
          <a:p>
            <a:pPr eaLnBrk="1" hangingPunct="1"/>
            <a:r>
              <a:rPr lang="en-US" sz="2400" smtClean="0"/>
              <a:t>Ständiger Wasser – und Stromausfall.</a:t>
            </a:r>
          </a:p>
        </p:txBody>
      </p:sp>
      <p:pic>
        <p:nvPicPr>
          <p:cNvPr id="4" name="Picture 3"/>
          <p:cNvPicPr>
            <a:picLocks noChangeAspect="1"/>
          </p:cNvPicPr>
          <p:nvPr/>
        </p:nvPicPr>
        <p:blipFill>
          <a:blip r:embed="rId2">
            <a:extLst>
              <a:ext uri="{28A0092B-C50C-407E-A947-70E740481C1C}"/>
            </a:extLst>
          </a:blip>
          <a:stretch>
            <a:fillRect/>
          </a:stretch>
        </p:blipFill>
        <p:spPr>
          <a:xfrm>
            <a:off x="7148864" y="2685625"/>
            <a:ext cx="4617595" cy="298781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0705" name="Picture 3"/>
          <p:cNvPicPr>
            <a:picLocks noChangeAspect="1"/>
          </p:cNvPicPr>
          <p:nvPr/>
        </p:nvPicPr>
        <p:blipFill>
          <a:blip r:embed="rId2"/>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198438" y="301625"/>
            <a:ext cx="5870575" cy="1331913"/>
          </a:xfrm>
        </p:spPr>
        <p:txBody>
          <a:bodyPr rtlCol="0">
            <a:normAutofit/>
          </a:bodyPr>
          <a:lstStyle/>
          <a:p>
            <a:pPr eaLnBrk="1" fontAlgn="auto" hangingPunct="1">
              <a:spcAft>
                <a:spcPts val="0"/>
              </a:spcAft>
              <a:defRPr/>
            </a:pPr>
            <a:r>
              <a:rPr lang="en-US" sz="4000" dirty="0" smtClean="0">
                <a:effectLst>
                  <a:outerShdw blurRad="38100" dist="38100" dir="2700000" algn="tl">
                    <a:srgbClr val="000000">
                      <a:alpha val="43137"/>
                    </a:srgbClr>
                  </a:outerShdw>
                </a:effectLst>
                <a:latin typeface="+mn-lt"/>
                <a:cs typeface="Aharoni" panose="02010803020104030203" pitchFamily="2" charset="-79"/>
              </a:rPr>
              <a:t>7. </a:t>
            </a:r>
            <a:r>
              <a:rPr lang="en-US" sz="4000" dirty="0" err="1" smtClean="0">
                <a:latin typeface="+mn-lt"/>
              </a:rPr>
              <a:t>Bildungssektor</a:t>
            </a:r>
            <a:endParaRPr lang="en-US" sz="4000" dirty="0">
              <a:latin typeface="+mn-lt"/>
            </a:endParaRPr>
          </a:p>
        </p:txBody>
      </p:sp>
      <p:sp>
        <p:nvSpPr>
          <p:cNvPr id="200707" name="Content Placeholder 2"/>
          <p:cNvSpPr>
            <a:spLocks noGrp="1"/>
          </p:cNvSpPr>
          <p:nvPr>
            <p:ph idx="1"/>
          </p:nvPr>
        </p:nvSpPr>
        <p:spPr>
          <a:xfrm>
            <a:off x="146050" y="1579563"/>
            <a:ext cx="10515600" cy="4867275"/>
          </a:xfrm>
        </p:spPr>
        <p:txBody>
          <a:bodyPr/>
          <a:lstStyle/>
          <a:p>
            <a:pPr eaLnBrk="1" hangingPunct="1"/>
            <a:r>
              <a:rPr lang="en-US" smtClean="0"/>
              <a:t> </a:t>
            </a:r>
            <a:r>
              <a:rPr lang="en-US" sz="2400" smtClean="0"/>
              <a:t>538 Bildungseinrichtungen werden während der </a:t>
            </a:r>
          </a:p>
          <a:p>
            <a:pPr eaLnBrk="1" hangingPunct="1">
              <a:buFont typeface="Arial" charset="0"/>
              <a:buNone/>
            </a:pPr>
            <a:r>
              <a:rPr lang="en-US" sz="2400" smtClean="0"/>
              <a:t>    israelischen Angriffe beschädigt oder zerstört</a:t>
            </a:r>
          </a:p>
          <a:p>
            <a:pPr eaLnBrk="1" hangingPunct="1">
              <a:buFont typeface="Arial" charset="0"/>
              <a:buNone/>
            </a:pPr>
            <a:r>
              <a:rPr lang="en-US" sz="2400" smtClean="0"/>
              <a:t>    (Kosten der Schäden: mehr als  33 Millionen Dollar).</a:t>
            </a:r>
          </a:p>
          <a:p>
            <a:pPr eaLnBrk="1" hangingPunct="1">
              <a:buFont typeface="Arial" charset="0"/>
              <a:buNone/>
            </a:pPr>
            <a:endParaRPr lang="en-US" sz="800" smtClean="0"/>
          </a:p>
          <a:p>
            <a:pPr eaLnBrk="1" hangingPunct="1"/>
            <a:r>
              <a:rPr lang="de-DE" sz="2400" smtClean="0"/>
              <a:t>Betroffen sind 187 staatliche Schulen,  91 Schulen des Hilfswerks der Vereinten Nationen für Palästina-Flüchtlinge im Nahen Osten (UNRWA), 12 Hochschulen, 49 Privatschulen und 199 Kindergärten.</a:t>
            </a:r>
          </a:p>
          <a:p>
            <a:pPr eaLnBrk="1" hangingPunct="1">
              <a:buFont typeface="Arial" charset="0"/>
              <a:buNone/>
            </a:pPr>
            <a:endParaRPr lang="de-DE" sz="2400" smtClean="0"/>
          </a:p>
          <a:p>
            <a:pPr eaLnBrk="1" hangingPunct="1"/>
            <a:r>
              <a:rPr lang="de-DE" sz="2400" smtClean="0"/>
              <a:t>12 Universitäten weisen große Schäden der Bauten auf.</a:t>
            </a:r>
          </a:p>
          <a:p>
            <a:pPr eaLnBrk="1" hangingPunct="1">
              <a:buFont typeface="Arial" charset="0"/>
              <a:buNone/>
            </a:pPr>
            <a:r>
              <a:rPr lang="en-US" sz="2400" smtClean="0"/>
              <a:t> </a:t>
            </a:r>
          </a:p>
          <a:p>
            <a:pPr eaLnBrk="1" hangingPunct="1"/>
            <a:r>
              <a:rPr lang="en-US" sz="2400" smtClean="0"/>
              <a:t>54,36% der Studierenden sind weiblich.</a:t>
            </a:r>
          </a:p>
        </p:txBody>
      </p:sp>
    </p:spTree>
  </p:cSld>
  <p:clrMapOvr>
    <a:masterClrMapping/>
  </p:clrMapOvr>
  <p:transition spd="slow">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12950" y="269875"/>
            <a:ext cx="10064750" cy="1325563"/>
          </a:xfrm>
        </p:spPr>
        <p:txBody>
          <a:bodyPr rtlCol="0">
            <a:normAutofit/>
          </a:bodyPr>
          <a:lstStyle/>
          <a:p>
            <a:pPr eaLnBrk="1" fontAlgn="auto" hangingPunct="1">
              <a:spcAft>
                <a:spcPts val="0"/>
              </a:spcAft>
              <a:defRPr/>
            </a:pPr>
            <a:r>
              <a:rPr lang="en-US" sz="4000" b="1" dirty="0" smtClean="0"/>
              <a:t>8. </a:t>
            </a:r>
            <a:r>
              <a:rPr lang="en-US" sz="4000" b="1" dirty="0" err="1" smtClean="0"/>
              <a:t>Wohltätigkeitsorganisationen</a:t>
            </a:r>
            <a:r>
              <a:rPr lang="en-US" sz="4000" b="1" dirty="0" smtClean="0"/>
              <a:t> und </a:t>
            </a:r>
            <a:r>
              <a:rPr lang="en-US" sz="4000" b="1" dirty="0" err="1" smtClean="0"/>
              <a:t>Institutionen</a:t>
            </a:r>
            <a:endParaRPr lang="en-US" sz="40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454025" y="2239963"/>
            <a:ext cx="8315325" cy="4389437"/>
          </a:xfrm>
        </p:spPr>
        <p:txBody>
          <a:bodyPr>
            <a:normAutofit/>
          </a:bodyPr>
          <a:lstStyle/>
          <a:p>
            <a:pPr eaLnBrk="1" hangingPunct="1"/>
            <a:r>
              <a:rPr lang="en-US" sz="2400" smtClean="0"/>
              <a:t>10 gemeinnützige Vereine und Hilfsorganisationen, die hunderte von Frauen unterstützen, wurden durch direkten oder indirekten Beschuss stark zerstört.</a:t>
            </a:r>
          </a:p>
          <a:p>
            <a:pPr eaLnBrk="1" hangingPunct="1">
              <a:buFont typeface="Arial" charset="0"/>
              <a:buNone/>
            </a:pPr>
            <a:endParaRPr lang="en-US" sz="2400" smtClean="0"/>
          </a:p>
          <a:p>
            <a:pPr eaLnBrk="1" hangingPunct="1"/>
            <a:r>
              <a:rPr lang="en-US" sz="2400" smtClean="0"/>
              <a:t>Beeinträchtigung der Aktivitäten und Hilfsarbeit, da Arbeitsmaterial zerstört wurde – &gt; Schließung einiger Projekte.</a:t>
            </a:r>
          </a:p>
          <a:p>
            <a:pPr eaLnBrk="1" hangingPunct="1">
              <a:buFont typeface="Arial" charset="0"/>
              <a:buNone/>
            </a:pPr>
            <a:endParaRPr lang="en-US" sz="2400" smtClean="0"/>
          </a:p>
          <a:p>
            <a:pPr eaLnBrk="1" hangingPunct="1"/>
            <a:r>
              <a:rPr lang="en-US" sz="2400" smtClean="0"/>
              <a:t> weibliche Arbeitskräfte leiden unter Traumata.</a:t>
            </a:r>
          </a:p>
        </p:txBody>
      </p:sp>
    </p:spTree>
  </p:cSld>
  <p:clrMapOvr>
    <a:masterClrMapping/>
  </p:clrMapOvr>
  <p:transition spd="slow">
    <p:randomBar dir="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2347913" y="130175"/>
            <a:ext cx="5413375" cy="1325563"/>
          </a:xfrm>
        </p:spPr>
        <p:txBody>
          <a:bodyPr/>
          <a:lstStyle/>
          <a:p>
            <a:pPr eaLnBrk="1" hangingPunct="1"/>
            <a:r>
              <a:rPr lang="en-US" sz="4000" b="1" smtClean="0"/>
              <a:t>9. Schlussfolgerungen</a:t>
            </a:r>
          </a:p>
        </p:txBody>
      </p:sp>
      <p:sp>
        <p:nvSpPr>
          <p:cNvPr id="202754" name="Content Placeholder 2"/>
          <p:cNvSpPr>
            <a:spLocks noGrp="1"/>
          </p:cNvSpPr>
          <p:nvPr>
            <p:ph idx="1"/>
          </p:nvPr>
        </p:nvSpPr>
        <p:spPr>
          <a:xfrm>
            <a:off x="838200" y="2003425"/>
            <a:ext cx="10515600" cy="4124325"/>
          </a:xfrm>
        </p:spPr>
        <p:txBody>
          <a:bodyPr/>
          <a:lstStyle/>
          <a:p>
            <a:pPr eaLnBrk="1" hangingPunct="1">
              <a:lnSpc>
                <a:spcPct val="80000"/>
              </a:lnSpc>
            </a:pPr>
            <a:r>
              <a:rPr lang="de-DE" sz="2400" smtClean="0"/>
              <a:t>Israelisches Militär verübte wahllos Angriffe auf die Zivilbevölkerung des Gazastreifens, ohne Rücksicht auf Zivilisten zu nehmen, oder ihnen wenigstens die Flucht  zu ermöglichen  -&gt; sehr hohe Anzahl an Toten und Verletzten.</a:t>
            </a:r>
          </a:p>
          <a:p>
            <a:pPr eaLnBrk="1" hangingPunct="1">
              <a:lnSpc>
                <a:spcPct val="80000"/>
              </a:lnSpc>
              <a:buFont typeface="Arial" charset="0"/>
              <a:buNone/>
            </a:pPr>
            <a:endParaRPr lang="de-DE" sz="2400" smtClean="0"/>
          </a:p>
          <a:p>
            <a:pPr eaLnBrk="1" hangingPunct="1">
              <a:lnSpc>
                <a:spcPct val="80000"/>
              </a:lnSpc>
            </a:pPr>
            <a:r>
              <a:rPr lang="de-DE" sz="2400" smtClean="0"/>
              <a:t>Zudem war  beabsichtigt, stark bevölkerte Wohnsiedlungen  zu attackiert. </a:t>
            </a:r>
          </a:p>
          <a:p>
            <a:pPr eaLnBrk="1" hangingPunct="1">
              <a:lnSpc>
                <a:spcPct val="80000"/>
              </a:lnSpc>
              <a:buFont typeface="Arial" charset="0"/>
              <a:buNone/>
            </a:pPr>
            <a:r>
              <a:rPr lang="de-DE" sz="2400" smtClean="0"/>
              <a:t>   Alle Befragten bezeugen, dass die unter Beschuss genommenen Wohnsiedlungen  keine Stützpunkte von palästinensischen Kämpfern waren. </a:t>
            </a:r>
          </a:p>
          <a:p>
            <a:pPr eaLnBrk="1" hangingPunct="1">
              <a:lnSpc>
                <a:spcPct val="80000"/>
              </a:lnSpc>
              <a:buFont typeface="Arial" charset="0"/>
              <a:buNone/>
            </a:pPr>
            <a:r>
              <a:rPr lang="de-DE" sz="2400" smtClean="0"/>
              <a:t>   Es handelte sich lediglich um Zivilbevölkerung!</a:t>
            </a:r>
          </a:p>
          <a:p>
            <a:pPr eaLnBrk="1" hangingPunct="1">
              <a:lnSpc>
                <a:spcPct val="80000"/>
              </a:lnSpc>
              <a:buFont typeface="Arial" charset="0"/>
              <a:buNone/>
            </a:pPr>
            <a:endParaRPr lang="en-US" sz="2400" smtClean="0"/>
          </a:p>
          <a:p>
            <a:pPr eaLnBrk="1" hangingPunct="1">
              <a:lnSpc>
                <a:spcPct val="80000"/>
              </a:lnSpc>
            </a:pPr>
            <a:r>
              <a:rPr lang="de-DE" sz="2400" smtClean="0"/>
              <a:t>Die meisten Anschläge auf Zivilisten und Gebäude waren überraschend und ohne Vorwarnung, so dass keine Zeit zum Flüchten blieb.</a:t>
            </a:r>
          </a:p>
          <a:p>
            <a:pPr eaLnBrk="1" hangingPunct="1">
              <a:lnSpc>
                <a:spcPct val="80000"/>
              </a:lnSpc>
              <a:buFont typeface="Arial" charset="0"/>
              <a:buNone/>
            </a:pPr>
            <a:endParaRPr lang="en-US" smtClean="0"/>
          </a:p>
          <a:p>
            <a:pPr eaLnBrk="1" hangingPunct="1">
              <a:lnSpc>
                <a:spcPct val="80000"/>
              </a:lnSpc>
            </a:pPr>
            <a:endParaRPr lang="en-US" smtClean="0"/>
          </a:p>
        </p:txBody>
      </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Content Placeholder 2"/>
          <p:cNvSpPr>
            <a:spLocks noGrp="1"/>
          </p:cNvSpPr>
          <p:nvPr>
            <p:ph idx="1"/>
          </p:nvPr>
        </p:nvSpPr>
        <p:spPr>
          <a:xfrm>
            <a:off x="596900" y="1978025"/>
            <a:ext cx="10947400" cy="4598988"/>
          </a:xfrm>
        </p:spPr>
        <p:txBody>
          <a:bodyPr/>
          <a:lstStyle/>
          <a:p>
            <a:pPr eaLnBrk="1" hangingPunct="1"/>
            <a:r>
              <a:rPr lang="de-DE" sz="2400" smtClean="0"/>
              <a:t>Das israelische Militär nahm keine Rücksicht auf schwangere Frauen und Menschen mit Behinderung. </a:t>
            </a:r>
          </a:p>
          <a:p>
            <a:pPr eaLnBrk="1" hangingPunct="1"/>
            <a:r>
              <a:rPr lang="de-DE" sz="2400" smtClean="0"/>
              <a:t>Das israelische Militär hielt sich somit nicht an die Abmachungen der 4. Genfer Konventionen.</a:t>
            </a:r>
          </a:p>
          <a:p>
            <a:pPr eaLnBrk="1" hangingPunct="1"/>
            <a:r>
              <a:rPr lang="de-DE" sz="2400" smtClean="0"/>
              <a:t>Das israelische Militär kam der Sicherung der Straßen, die zu den Krankenhäusern führten, nicht nach.</a:t>
            </a:r>
          </a:p>
          <a:p>
            <a:pPr eaLnBrk="1" hangingPunct="1"/>
            <a:r>
              <a:rPr lang="en-US" sz="2400" smtClean="0"/>
              <a:t>Den </a:t>
            </a:r>
            <a:r>
              <a:rPr lang="de-DE" sz="2400" smtClean="0"/>
              <a:t>israelischen Streitkräften war bewusst, dass die Siedlungen, die auf ihre Drohung hin geräumt wurden, eine höhere Anzahl an  Anwohnern hat, als die angrenzenden Flüchtlingslager aufnehmen können.</a:t>
            </a:r>
          </a:p>
          <a:p>
            <a:pPr eaLnBrk="1" hangingPunct="1"/>
            <a:r>
              <a:rPr lang="de-DE" sz="2400" smtClean="0"/>
              <a:t>Hohe Anzahl an psychischen Erkrankungen.</a:t>
            </a:r>
          </a:p>
          <a:p>
            <a:pPr eaLnBrk="1" hangingPunct="1"/>
            <a:r>
              <a:rPr lang="de-DE" sz="2400" smtClean="0"/>
              <a:t>Situation der Krankenhäuser ist mangelhaft, so dass die ärztliche Notversorgung nicht gewährleistet werden kann.</a:t>
            </a:r>
            <a:endParaRPr lang="en-US" smtClean="0"/>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1"/>
          <p:cNvSpPr>
            <a:spLocks noGrp="1"/>
          </p:cNvSpPr>
          <p:nvPr>
            <p:ph type="title"/>
          </p:nvPr>
        </p:nvSpPr>
        <p:spPr>
          <a:xfrm>
            <a:off x="2159000" y="412750"/>
            <a:ext cx="10515600" cy="1325563"/>
          </a:xfrm>
        </p:spPr>
        <p:txBody>
          <a:bodyPr/>
          <a:lstStyle/>
          <a:p>
            <a:pPr eaLnBrk="1" hangingPunct="1"/>
            <a:r>
              <a:rPr lang="en-US" smtClean="0">
                <a:latin typeface="Aharoni" pitchFamily="2" charset="-79"/>
                <a:cs typeface="Aharoni" pitchFamily="2" charset="-79"/>
              </a:rPr>
              <a:t>Gliederung</a:t>
            </a:r>
          </a:p>
        </p:txBody>
      </p:sp>
      <p:sp>
        <p:nvSpPr>
          <p:cNvPr id="3" name="Content Placeholder 2"/>
          <p:cNvSpPr>
            <a:spLocks noGrp="1"/>
          </p:cNvSpPr>
          <p:nvPr>
            <p:ph idx="1"/>
          </p:nvPr>
        </p:nvSpPr>
        <p:spPr>
          <a:xfrm>
            <a:off x="504825" y="2224088"/>
            <a:ext cx="8809038" cy="3889375"/>
          </a:xfrm>
        </p:spPr>
        <p:txBody>
          <a:bodyPr rtlCol="0">
            <a:normAutofit fontScale="92500" lnSpcReduction="10000"/>
          </a:bodyPr>
          <a:lstStyle/>
          <a:p>
            <a:pPr marL="0" indent="0" eaLnBrk="1" fontAlgn="auto" hangingPunct="1">
              <a:spcAft>
                <a:spcPts val="0"/>
              </a:spcAft>
              <a:buFont typeface="Arial" panose="020B0604020202020204" pitchFamily="34" charset="0"/>
              <a:buNone/>
              <a:defRPr/>
            </a:pPr>
            <a:r>
              <a:rPr lang="en-US" sz="2600" dirty="0" smtClean="0"/>
              <a:t>1. </a:t>
            </a:r>
            <a:r>
              <a:rPr lang="en-US" sz="2600" dirty="0" err="1" smtClean="0"/>
              <a:t>Zahlen</a:t>
            </a:r>
            <a:r>
              <a:rPr lang="en-US" sz="2600" dirty="0" smtClean="0"/>
              <a:t> und </a:t>
            </a:r>
            <a:r>
              <a:rPr lang="en-US" sz="2600" dirty="0" err="1" smtClean="0"/>
              <a:t>Fakten</a:t>
            </a:r>
            <a:endParaRPr lang="en-US" sz="2600" dirty="0" smtClean="0"/>
          </a:p>
          <a:p>
            <a:pPr marL="0" indent="0" eaLnBrk="1" fontAlgn="auto" hangingPunct="1">
              <a:spcAft>
                <a:spcPts val="0"/>
              </a:spcAft>
              <a:buFont typeface="Arial" panose="020B0604020202020204" pitchFamily="34" charset="0"/>
              <a:buNone/>
              <a:defRPr/>
            </a:pPr>
            <a:r>
              <a:rPr lang="en-US" sz="2600" dirty="0"/>
              <a:t>2</a:t>
            </a:r>
            <a:r>
              <a:rPr lang="en-US" sz="2600" dirty="0" smtClean="0"/>
              <a:t>. </a:t>
            </a:r>
            <a:r>
              <a:rPr lang="en-US" sz="2600" dirty="0" err="1" smtClean="0"/>
              <a:t>Schwangerschaften</a:t>
            </a:r>
            <a:r>
              <a:rPr lang="en-US" sz="2600" dirty="0" smtClean="0"/>
              <a:t> und </a:t>
            </a:r>
            <a:r>
              <a:rPr lang="en-US" sz="2600" dirty="0" err="1" smtClean="0"/>
              <a:t>Geburten</a:t>
            </a:r>
            <a:endParaRPr lang="en-US" sz="2600" dirty="0" smtClean="0"/>
          </a:p>
          <a:p>
            <a:pPr marL="0" indent="0" eaLnBrk="1" fontAlgn="auto" hangingPunct="1">
              <a:spcAft>
                <a:spcPts val="0"/>
              </a:spcAft>
              <a:buFont typeface="Arial" panose="020B0604020202020204" pitchFamily="34" charset="0"/>
              <a:buNone/>
              <a:defRPr/>
            </a:pPr>
            <a:r>
              <a:rPr lang="en-US" sz="2600" dirty="0" smtClean="0"/>
              <a:t>3. </a:t>
            </a:r>
            <a:r>
              <a:rPr lang="en-US" sz="2600" dirty="0" err="1" smtClean="0"/>
              <a:t>Flüchtlinge</a:t>
            </a:r>
            <a:endParaRPr lang="en-US" sz="2600" dirty="0" smtClean="0"/>
          </a:p>
          <a:p>
            <a:pPr marL="0" indent="0" eaLnBrk="1" fontAlgn="auto" hangingPunct="1">
              <a:spcAft>
                <a:spcPts val="0"/>
              </a:spcAft>
              <a:buFont typeface="Arial" panose="020B0604020202020204" pitchFamily="34" charset="0"/>
              <a:buNone/>
              <a:defRPr/>
            </a:pPr>
            <a:r>
              <a:rPr lang="en-US" sz="2600" dirty="0" smtClean="0"/>
              <a:t>4.Psychische und </a:t>
            </a:r>
            <a:r>
              <a:rPr lang="en-US" sz="2600" dirty="0" err="1" smtClean="0"/>
              <a:t>gesellschaftliche</a:t>
            </a:r>
            <a:r>
              <a:rPr lang="en-US" sz="2600" dirty="0" smtClean="0"/>
              <a:t> </a:t>
            </a:r>
            <a:r>
              <a:rPr lang="en-US" sz="2600" dirty="0" err="1" smtClean="0"/>
              <a:t>Probleme</a:t>
            </a:r>
            <a:endParaRPr lang="en-US" sz="2600" dirty="0" smtClean="0"/>
          </a:p>
          <a:p>
            <a:pPr marL="0" indent="0" eaLnBrk="1" fontAlgn="auto" hangingPunct="1">
              <a:spcAft>
                <a:spcPts val="0"/>
              </a:spcAft>
              <a:buFont typeface="Arial" panose="020B0604020202020204" pitchFamily="34" charset="0"/>
              <a:buNone/>
              <a:defRPr/>
            </a:pPr>
            <a:r>
              <a:rPr lang="en-US" sz="2600" dirty="0"/>
              <a:t>5</a:t>
            </a:r>
            <a:r>
              <a:rPr lang="en-US" sz="2600" dirty="0" smtClean="0"/>
              <a:t>. Frauen </a:t>
            </a:r>
            <a:r>
              <a:rPr lang="en-US" sz="2600" dirty="0" err="1" smtClean="0"/>
              <a:t>mit</a:t>
            </a:r>
            <a:r>
              <a:rPr lang="en-US" sz="2600" dirty="0" smtClean="0"/>
              <a:t> </a:t>
            </a:r>
            <a:r>
              <a:rPr lang="en-US" sz="2600" dirty="0" err="1" smtClean="0"/>
              <a:t>körperlicher</a:t>
            </a:r>
            <a:r>
              <a:rPr lang="en-US" sz="2600" dirty="0" smtClean="0"/>
              <a:t> </a:t>
            </a:r>
            <a:r>
              <a:rPr lang="en-US" sz="2600" dirty="0" err="1" smtClean="0"/>
              <a:t>Behinderung</a:t>
            </a:r>
            <a:endParaRPr lang="en-US" sz="2600" dirty="0" smtClean="0"/>
          </a:p>
          <a:p>
            <a:pPr marL="0" indent="0" eaLnBrk="1" fontAlgn="auto" hangingPunct="1">
              <a:spcAft>
                <a:spcPts val="0"/>
              </a:spcAft>
              <a:buFont typeface="Arial" panose="020B0604020202020204" pitchFamily="34" charset="0"/>
              <a:buNone/>
              <a:defRPr/>
            </a:pPr>
            <a:r>
              <a:rPr lang="en-US" sz="2600" dirty="0"/>
              <a:t>6</a:t>
            </a:r>
            <a:r>
              <a:rPr lang="en-US" sz="2600" dirty="0" smtClean="0"/>
              <a:t>. Situation in den </a:t>
            </a:r>
            <a:r>
              <a:rPr lang="en-US" sz="2600" dirty="0" err="1" smtClean="0"/>
              <a:t>Krankenhäusern</a:t>
            </a:r>
            <a:endParaRPr lang="en-US" sz="2600" dirty="0" smtClean="0"/>
          </a:p>
          <a:p>
            <a:pPr marL="0" indent="0" eaLnBrk="1" fontAlgn="auto" hangingPunct="1">
              <a:spcAft>
                <a:spcPts val="0"/>
              </a:spcAft>
              <a:buFont typeface="Arial" panose="020B0604020202020204" pitchFamily="34" charset="0"/>
              <a:buNone/>
              <a:defRPr/>
            </a:pPr>
            <a:r>
              <a:rPr lang="en-US" sz="2600" dirty="0"/>
              <a:t>7</a:t>
            </a:r>
            <a:r>
              <a:rPr lang="en-US" sz="2600" dirty="0" smtClean="0"/>
              <a:t>. </a:t>
            </a:r>
            <a:r>
              <a:rPr lang="en-US" sz="2600" dirty="0" err="1" smtClean="0"/>
              <a:t>Bildungssektor</a:t>
            </a:r>
            <a:endParaRPr lang="en-US" sz="2600" dirty="0" smtClean="0"/>
          </a:p>
          <a:p>
            <a:pPr marL="0" indent="0" eaLnBrk="1" fontAlgn="auto" hangingPunct="1">
              <a:spcAft>
                <a:spcPts val="0"/>
              </a:spcAft>
              <a:buFont typeface="Arial" panose="020B0604020202020204" pitchFamily="34" charset="0"/>
              <a:buNone/>
              <a:defRPr/>
            </a:pPr>
            <a:r>
              <a:rPr lang="en-US" sz="2600" dirty="0"/>
              <a:t>8</a:t>
            </a:r>
            <a:r>
              <a:rPr lang="en-US" sz="2600" dirty="0" smtClean="0"/>
              <a:t>. </a:t>
            </a:r>
            <a:r>
              <a:rPr lang="en-US" sz="2600" dirty="0" err="1"/>
              <a:t>Wohltätigkeitsorganisationen</a:t>
            </a:r>
            <a:r>
              <a:rPr lang="en-US" sz="2600" dirty="0"/>
              <a:t> und </a:t>
            </a:r>
            <a:r>
              <a:rPr lang="en-US" sz="2600" dirty="0" err="1"/>
              <a:t>Institutionen</a:t>
            </a:r>
            <a:endParaRPr lang="en-US" sz="2600" dirty="0" smtClean="0"/>
          </a:p>
          <a:p>
            <a:pPr marL="0" indent="0" eaLnBrk="1" fontAlgn="auto" hangingPunct="1">
              <a:spcAft>
                <a:spcPts val="0"/>
              </a:spcAft>
              <a:buFont typeface="Arial" panose="020B0604020202020204" pitchFamily="34" charset="0"/>
              <a:buNone/>
              <a:defRPr/>
            </a:pPr>
            <a:r>
              <a:rPr lang="en-US" sz="2600" dirty="0" smtClean="0"/>
              <a:t>9. </a:t>
            </a:r>
            <a:r>
              <a:rPr lang="en-US" sz="2600" dirty="0" err="1" smtClean="0"/>
              <a:t>Schlussfolgerungen</a:t>
            </a:r>
            <a:endParaRPr lang="en-US" sz="2600" dirty="0" smtClean="0"/>
          </a:p>
          <a:p>
            <a:pPr marL="514350" indent="-514350" eaLnBrk="1" fontAlgn="auto" hangingPunct="1">
              <a:spcAft>
                <a:spcPts val="0"/>
              </a:spcAft>
              <a:buFont typeface="Arial" panose="020B0604020202020204" pitchFamily="34" charset="0"/>
              <a:buAutoNum type="arabicPeriod" startAt="4"/>
              <a:defRPr/>
            </a:pPr>
            <a:endParaRPr lang="en-US" dirty="0"/>
          </a:p>
        </p:txBody>
      </p:sp>
    </p:spTree>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BEBA8EAE-BF5A-486C-A8C5-ECC9F3942E4B}"/>
              <a:ext uri="{28A0092B-C50C-407E-A947-70E740481C1C}"/>
            </a:extLst>
          </a:blip>
          <a:stretch>
            <a:fillRect/>
          </a:stretch>
        </p:blipFill>
        <p:spPr>
          <a:xfrm>
            <a:off x="7710958" y="0"/>
            <a:ext cx="5120640" cy="3781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600000" lon="19799989" rev="20999999"/>
            </a:camera>
            <a:lightRig rig="threePt" dir="t"/>
          </a:scene3d>
        </p:spPr>
      </p:pic>
      <p:pic>
        <p:nvPicPr>
          <p:cNvPr id="7" name="Picture 6"/>
          <p:cNvPicPr>
            <a:picLocks noChangeAspect="1"/>
          </p:cNvPicPr>
          <p:nvPr/>
        </p:nvPicPr>
        <p:blipFill>
          <a:blip r:embed="rId3">
            <a:extLst>
              <a:ext uri="{28A0092B-C50C-407E-A947-70E740481C1C}"/>
            </a:extLst>
          </a:blip>
          <a:stretch>
            <a:fillRect/>
          </a:stretch>
        </p:blipFill>
        <p:spPr>
          <a:xfrm rot="326540">
            <a:off x="8257902" y="2829584"/>
            <a:ext cx="3937724" cy="437513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extLst>
              <a:ext uri="{28A0092B-C50C-407E-A947-70E740481C1C}"/>
            </a:extLst>
          </a:blip>
          <a:stretch>
            <a:fillRect/>
          </a:stretch>
        </p:blipFill>
        <p:spPr>
          <a:xfrm>
            <a:off x="6185017" y="3164114"/>
            <a:ext cx="3280645" cy="369388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scene3d>
            <a:camera prst="orthographicFront">
              <a:rot lat="335112" lon="19291160" rev="20879887"/>
            </a:camera>
            <a:lightRig rig="threePt" dir="t"/>
          </a:scene3d>
        </p:spPr>
      </p:pic>
      <p:sp>
        <p:nvSpPr>
          <p:cNvPr id="9" name="TextBox 8"/>
          <p:cNvSpPr txBox="1"/>
          <p:nvPr/>
        </p:nvSpPr>
        <p:spPr>
          <a:xfrm>
            <a:off x="95697" y="2132216"/>
            <a:ext cx="6908800" cy="830997"/>
          </a:xfrm>
          <a:prstGeom prst="rect">
            <a:avLst/>
          </a:prstGeom>
          <a:solidFill>
            <a:schemeClr val="accent1">
              <a:lumMod val="50000"/>
            </a:schemeClr>
          </a:solidFill>
          <a:ln>
            <a:noFill/>
          </a:ln>
          <a:effectLst>
            <a:outerShdw blurRad="50800" dist="38100" dir="10800000" algn="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a:solidFill>
                  <a:srgbClr val="FFFFFF"/>
                </a:solidFill>
                <a:cs typeface="Arial" charset="0"/>
              </a:rPr>
              <a:t>50 Tage massive militärische Operationen gegen die palästinensische Zivilbevölkerung im Gazastreifen.</a:t>
            </a:r>
          </a:p>
        </p:txBody>
      </p:sp>
      <p:sp>
        <p:nvSpPr>
          <p:cNvPr id="10" name="TextBox 9"/>
          <p:cNvSpPr txBox="1"/>
          <p:nvPr/>
        </p:nvSpPr>
        <p:spPr>
          <a:xfrm>
            <a:off x="106329" y="3192549"/>
            <a:ext cx="6898168" cy="1200329"/>
          </a:xfrm>
          <a:prstGeom prst="rect">
            <a:avLst/>
          </a:prstGeom>
          <a:solidFill>
            <a:schemeClr val="accent1">
              <a:lumMod val="50000"/>
            </a:schemeClr>
          </a:solidFill>
          <a:ln>
            <a:noFill/>
          </a:ln>
          <a:effectLst>
            <a:outerShdw blurRad="50800" dist="38100" dir="10800000" algn="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a:solidFill>
                  <a:srgbClr val="FFFFFF"/>
                </a:solidFill>
                <a:cs typeface="Arial" charset="0"/>
              </a:rPr>
              <a:t>Israelisches Vorgehen: Menschenrechtsverachtendes Verhalten des israelischen Militärs gegenüber den Palästinensern.</a:t>
            </a:r>
          </a:p>
        </p:txBody>
      </p:sp>
      <p:sp>
        <p:nvSpPr>
          <p:cNvPr id="11" name="TextBox 10"/>
          <p:cNvSpPr txBox="1"/>
          <p:nvPr/>
        </p:nvSpPr>
        <p:spPr>
          <a:xfrm>
            <a:off x="127596" y="4630124"/>
            <a:ext cx="6876901" cy="1569660"/>
          </a:xfrm>
          <a:prstGeom prst="rect">
            <a:avLst/>
          </a:prstGeom>
          <a:solidFill>
            <a:schemeClr val="accent1">
              <a:lumMod val="50000"/>
            </a:schemeClr>
          </a:solidFill>
          <a:ln>
            <a:noFill/>
          </a:ln>
          <a:effectLst>
            <a:outerShdw blurRad="50800" dist="38100" dir="10800000" algn="r" rotWithShape="0">
              <a:prstClr val="black">
                <a:alpha val="40000"/>
              </a:prstClr>
            </a:outerShdw>
          </a:effectLst>
          <a:scene3d>
            <a:camera prst="orthographicFront">
              <a:rot lat="0" lon="0" rev="0"/>
            </a:camera>
            <a:lightRig rig="glow" dir="t">
              <a:rot lat="0" lon="0" rev="4800000"/>
            </a:lightRig>
          </a:scene3d>
          <a:sp3d prstMaterial="matte">
            <a:bevelT w="127000" h="63500"/>
          </a:sp3d>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2400">
                <a:solidFill>
                  <a:srgbClr val="FFFFFF"/>
                </a:solidFill>
                <a:cs typeface="Arial" charset="0"/>
              </a:rPr>
              <a:t>Bericht “Zerstampfte Blumen”  ( vom Ministerium für Angelegenheiten der palästinensischen Frau und Euro-Mid Observer) stützt sich auf offizielle Quellen und Interviews mit betroffenen Personen.</a:t>
            </a:r>
          </a:p>
        </p:txBody>
      </p:sp>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4163" y="2012950"/>
            <a:ext cx="7488237" cy="4845050"/>
          </a:xfrm>
        </p:spPr>
        <p:txBody>
          <a:bodyPr>
            <a:normAutofit/>
          </a:bodyPr>
          <a:lstStyle/>
          <a:p>
            <a:pPr eaLnBrk="1" hangingPunct="1">
              <a:lnSpc>
                <a:spcPct val="80000"/>
              </a:lnSpc>
              <a:buClr>
                <a:schemeClr val="tx1"/>
              </a:buClr>
              <a:buFont typeface="Wingdings" pitchFamily="2" charset="2"/>
              <a:buChar char="v"/>
            </a:pPr>
            <a:r>
              <a:rPr lang="en-US" sz="2400" smtClean="0"/>
              <a:t> 489 weibliche Kriegsopfer </a:t>
            </a:r>
          </a:p>
          <a:p>
            <a:pPr eaLnBrk="1" hangingPunct="1">
              <a:lnSpc>
                <a:spcPct val="80000"/>
              </a:lnSpc>
              <a:buClr>
                <a:schemeClr val="tx1"/>
              </a:buClr>
              <a:buFont typeface="Arial" charset="0"/>
              <a:buNone/>
            </a:pPr>
            <a:r>
              <a:rPr lang="en-US" sz="2400" smtClean="0"/>
              <a:t>     (22,7% aller Opfer im Gazastreifen)</a:t>
            </a:r>
          </a:p>
          <a:p>
            <a:pPr eaLnBrk="1" hangingPunct="1">
              <a:lnSpc>
                <a:spcPct val="80000"/>
              </a:lnSpc>
              <a:buClr>
                <a:schemeClr val="tx1"/>
              </a:buClr>
              <a:buFont typeface="Arial" charset="0"/>
              <a:buNone/>
            </a:pPr>
            <a:r>
              <a:rPr lang="en-US" sz="2400" smtClean="0"/>
              <a:t>     davon 195 minderjährige Mädchen und knapp 50      </a:t>
            </a:r>
          </a:p>
          <a:p>
            <a:pPr eaLnBrk="1" hangingPunct="1">
              <a:lnSpc>
                <a:spcPct val="80000"/>
              </a:lnSpc>
              <a:buClr>
                <a:schemeClr val="tx1"/>
              </a:buClr>
              <a:buFont typeface="Arial" charset="0"/>
              <a:buNone/>
            </a:pPr>
            <a:r>
              <a:rPr lang="en-US" sz="2400" smtClean="0"/>
              <a:t>     Frauen über 60 Jahren</a:t>
            </a:r>
            <a:br>
              <a:rPr lang="en-US" sz="2400" smtClean="0"/>
            </a:br>
            <a:endParaRPr lang="en-US" sz="2400" smtClean="0"/>
          </a:p>
          <a:p>
            <a:pPr eaLnBrk="1" hangingPunct="1">
              <a:lnSpc>
                <a:spcPct val="80000"/>
              </a:lnSpc>
              <a:buClr>
                <a:schemeClr val="tx1"/>
              </a:buClr>
              <a:buFont typeface="Wingdings" pitchFamily="2" charset="2"/>
              <a:buChar char="v"/>
            </a:pPr>
            <a:r>
              <a:rPr lang="en-US" sz="2400" smtClean="0"/>
              <a:t>3537 weibliche Verletzte</a:t>
            </a:r>
          </a:p>
          <a:p>
            <a:pPr eaLnBrk="1" hangingPunct="1">
              <a:lnSpc>
                <a:spcPct val="80000"/>
              </a:lnSpc>
              <a:buClr>
                <a:schemeClr val="tx1"/>
              </a:buClr>
              <a:buFont typeface="Arial" charset="0"/>
              <a:buNone/>
            </a:pPr>
            <a:r>
              <a:rPr lang="en-US" sz="2400" smtClean="0"/>
              <a:t>    (31.5% der gesamten Zahl der Verletzten )</a:t>
            </a:r>
          </a:p>
          <a:p>
            <a:pPr eaLnBrk="1" hangingPunct="1">
              <a:lnSpc>
                <a:spcPct val="80000"/>
              </a:lnSpc>
              <a:buClr>
                <a:schemeClr val="tx1"/>
              </a:buClr>
              <a:buFont typeface="Arial" charset="0"/>
              <a:buNone/>
            </a:pPr>
            <a:r>
              <a:rPr lang="en-US" sz="2400" smtClean="0"/>
              <a:t>    davon 1206 minderjährige verletzte Mädchen und 220   </a:t>
            </a:r>
          </a:p>
          <a:p>
            <a:pPr eaLnBrk="1" hangingPunct="1">
              <a:lnSpc>
                <a:spcPct val="80000"/>
              </a:lnSpc>
              <a:buClr>
                <a:schemeClr val="tx1"/>
              </a:buClr>
              <a:buFont typeface="Arial" charset="0"/>
              <a:buNone/>
            </a:pPr>
            <a:r>
              <a:rPr lang="en-US" sz="2400" smtClean="0"/>
              <a:t>    Frauen über 60 Jahre</a:t>
            </a:r>
            <a:br>
              <a:rPr lang="en-US" sz="2400" smtClean="0"/>
            </a:br>
            <a:endParaRPr lang="en-US" sz="2400" smtClean="0"/>
          </a:p>
          <a:p>
            <a:pPr eaLnBrk="1" hangingPunct="1">
              <a:lnSpc>
                <a:spcPct val="80000"/>
              </a:lnSpc>
              <a:buClr>
                <a:schemeClr val="tx1"/>
              </a:buClr>
              <a:buFont typeface="Wingdings" pitchFamily="2" charset="2"/>
              <a:buChar char="v"/>
            </a:pPr>
            <a:r>
              <a:rPr lang="en-US" sz="2400" smtClean="0"/>
              <a:t> 37% aller Waisenkinder verloren beide Elternteile und   </a:t>
            </a:r>
          </a:p>
          <a:p>
            <a:pPr eaLnBrk="1" hangingPunct="1">
              <a:lnSpc>
                <a:spcPct val="80000"/>
              </a:lnSpc>
              <a:buClr>
                <a:schemeClr val="tx1"/>
              </a:buClr>
              <a:buFont typeface="Arial" charset="0"/>
              <a:buNone/>
            </a:pPr>
            <a:r>
              <a:rPr lang="en-US" sz="2400" smtClean="0"/>
              <a:t>     13% verloren ihre Mütter)</a:t>
            </a:r>
          </a:p>
          <a:p>
            <a:pPr eaLnBrk="1" hangingPunct="1">
              <a:lnSpc>
                <a:spcPct val="80000"/>
              </a:lnSpc>
              <a:buClr>
                <a:srgbClr val="002060"/>
              </a:buClr>
              <a:buFont typeface="Wingdings" pitchFamily="2" charset="2"/>
              <a:buChar char="v"/>
            </a:pPr>
            <a:endParaRPr lang="en-US" smtClean="0">
              <a:solidFill>
                <a:srgbClr val="002060"/>
              </a:solidFill>
            </a:endParaRPr>
          </a:p>
        </p:txBody>
      </p:sp>
      <p:sp>
        <p:nvSpPr>
          <p:cNvPr id="2" name="Title 1"/>
          <p:cNvSpPr>
            <a:spLocks noGrp="1"/>
          </p:cNvSpPr>
          <p:nvPr>
            <p:ph type="title"/>
          </p:nvPr>
        </p:nvSpPr>
        <p:spPr>
          <a:xfrm>
            <a:off x="2569716" y="342455"/>
            <a:ext cx="5553570" cy="1143000"/>
          </a:xfrm>
          <a:solidFill>
            <a:srgbClr val="002060"/>
          </a:solidFill>
          <a:ln>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5"/>
          </a:lnRef>
          <a:fillRef idx="3">
            <a:schemeClr val="accent5"/>
          </a:fillRef>
          <a:effectRef idx="2">
            <a:schemeClr val="accent5"/>
          </a:effectRef>
          <a:fontRef idx="minor">
            <a:schemeClr val="lt1"/>
          </a:fontRef>
        </p:style>
        <p:txBody>
          <a:bodyPr rtlCol="0">
            <a:normAutofit/>
          </a:bodyPr>
          <a:lstStyle/>
          <a:p>
            <a:pPr eaLnBrk="1" fontAlgn="auto" hangingPunct="1">
              <a:spcAft>
                <a:spcPts val="0"/>
              </a:spcAft>
              <a:defRPr/>
            </a:pPr>
            <a:r>
              <a:rPr lang="en-US" sz="4000" b="1" dirty="0" smtClean="0"/>
              <a:t>1. </a:t>
            </a:r>
            <a:r>
              <a:rPr lang="en-US" sz="4000" b="1" dirty="0" err="1" smtClean="0"/>
              <a:t>Zahlen</a:t>
            </a:r>
            <a:r>
              <a:rPr lang="en-US" sz="4000" b="1" dirty="0" smtClean="0"/>
              <a:t> und </a:t>
            </a:r>
            <a:r>
              <a:rPr lang="en-US" sz="4000" b="1" dirty="0" err="1" smtClean="0"/>
              <a:t>Fakten</a:t>
            </a:r>
            <a:endParaRPr lang="en-US" sz="4000" b="1" dirty="0"/>
          </a:p>
        </p:txBody>
      </p:sp>
      <p:pic>
        <p:nvPicPr>
          <p:cNvPr id="4" name="Picture 3"/>
          <p:cNvPicPr>
            <a:picLocks noChangeAspect="1"/>
          </p:cNvPicPr>
          <p:nvPr/>
        </p:nvPicPr>
        <p:blipFill>
          <a:blip r:embed="rId2">
            <a:extLst>
              <a:ext uri="{28A0092B-C50C-407E-A947-70E740481C1C}"/>
            </a:extLst>
          </a:blip>
          <a:stretch>
            <a:fillRect/>
          </a:stretch>
        </p:blipFill>
        <p:spPr>
          <a:xfrm>
            <a:off x="7123360" y="2013331"/>
            <a:ext cx="5983040" cy="504590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240000" lon="2100000" rev="21299999"/>
            </a:camera>
            <a:lightRig rig="soft" dir="t"/>
          </a:scene3d>
          <a:sp3d contourW="12700" prstMaterial="matte">
            <a:bevelT w="63500" h="50800"/>
            <a:contourClr>
              <a:srgbClr val="C0C0C0"/>
            </a:contourClr>
          </a:sp3d>
        </p:spPr>
      </p:pic>
    </p:spTree>
  </p:cSld>
  <p:clrMapOvr>
    <a:masterClrMapping/>
  </p:clrMapOvr>
  <p:transition spd="slow">
    <p:randomBar dir="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extLst>
          </a:blip>
          <a:stretch>
            <a:fillRect/>
          </a:stretch>
        </p:blipFill>
        <p:spPr>
          <a:xfrm>
            <a:off x="5215072" y="878907"/>
            <a:ext cx="8341270" cy="5109028"/>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rot lat="21496322" lon="18608920" rev="21008931"/>
            </a:camera>
            <a:lightRig rig="threePt" dir="t">
              <a:rot lat="0" lon="0" rev="2700000"/>
            </a:lightRig>
          </a:scene3d>
          <a:sp3d contourW="6350">
            <a:bevelT h="38100"/>
            <a:contourClr>
              <a:srgbClr val="C0C0C0"/>
            </a:contourClr>
          </a:sp3d>
        </p:spPr>
      </p:pic>
      <p:sp>
        <p:nvSpPr>
          <p:cNvPr id="3" name="Content Placeholder 2"/>
          <p:cNvSpPr>
            <a:spLocks noGrp="1"/>
          </p:cNvSpPr>
          <p:nvPr>
            <p:ph idx="1"/>
          </p:nvPr>
        </p:nvSpPr>
        <p:spPr>
          <a:xfrm>
            <a:off x="193675" y="2133600"/>
            <a:ext cx="6280150" cy="4433888"/>
          </a:xfrm>
        </p:spPr>
        <p:txBody>
          <a:bodyPr rtlCol="0">
            <a:normAutofit/>
          </a:bodyPr>
          <a:lstStyle/>
          <a:p>
            <a:pPr eaLnBrk="1" fontAlgn="auto" hangingPunct="1">
              <a:spcAft>
                <a:spcPts val="0"/>
              </a:spcAft>
              <a:buFont typeface="Arial" panose="020B0604020202020204" pitchFamily="34" charset="0"/>
              <a:buChar char="•"/>
              <a:defRPr/>
            </a:pPr>
            <a:r>
              <a:rPr lang="de-DE" sz="2400" dirty="0" smtClean="0"/>
              <a:t>Azhar Abu Ziad:</a:t>
            </a:r>
          </a:p>
          <a:p>
            <a:pPr marL="0" indent="0" eaLnBrk="1" fontAlgn="auto" hangingPunct="1">
              <a:spcAft>
                <a:spcPts val="0"/>
              </a:spcAft>
              <a:buFont typeface="Arial" panose="020B0604020202020204" pitchFamily="34" charset="0"/>
              <a:buNone/>
              <a:defRPr/>
            </a:pPr>
            <a:r>
              <a:rPr lang="de-DE" sz="2400" dirty="0" smtClean="0"/>
              <a:t>„Durch </a:t>
            </a:r>
            <a:r>
              <a:rPr lang="de-DE" sz="2400" dirty="0"/>
              <a:t>den Lärm geriet ich in Panik, doch ich sagte den anderen </a:t>
            </a:r>
            <a:r>
              <a:rPr lang="de-DE" sz="2400" dirty="0" smtClean="0"/>
              <a:t>Kindern </a:t>
            </a:r>
            <a:r>
              <a:rPr lang="de-DE" sz="2400" dirty="0"/>
              <a:t>sie sollen sich an den Händen festhalten, damit wir durch ein Loch in der Wand in die Wohnung unseres Onkels flüchten können“. </a:t>
            </a:r>
            <a:endParaRPr lang="de-DE" sz="2400" dirty="0" smtClean="0"/>
          </a:p>
          <a:p>
            <a:pPr marL="0" indent="0" eaLnBrk="1" fontAlgn="auto" hangingPunct="1">
              <a:spcAft>
                <a:spcPts val="0"/>
              </a:spcAft>
              <a:buFont typeface="Arial" panose="020B0604020202020204" pitchFamily="34" charset="0"/>
              <a:buNone/>
              <a:defRPr/>
            </a:pPr>
            <a:r>
              <a:rPr lang="de-DE" sz="2400" dirty="0" smtClean="0"/>
              <a:t>Ihr </a:t>
            </a:r>
            <a:r>
              <a:rPr lang="de-DE" sz="2400" dirty="0"/>
              <a:t>dreijähriger Bruder Yusuf fügt hinzu: </a:t>
            </a:r>
            <a:endParaRPr lang="de-DE" sz="2400" dirty="0" smtClean="0"/>
          </a:p>
          <a:p>
            <a:pPr marL="0" indent="0" eaLnBrk="1" fontAlgn="auto" hangingPunct="1">
              <a:spcAft>
                <a:spcPts val="0"/>
              </a:spcAft>
              <a:buFont typeface="Arial" panose="020B0604020202020204" pitchFamily="34" charset="0"/>
              <a:buNone/>
              <a:defRPr/>
            </a:pPr>
            <a:r>
              <a:rPr lang="de-DE" sz="2400" dirty="0" smtClean="0"/>
              <a:t>„ </a:t>
            </a:r>
            <a:r>
              <a:rPr lang="de-DE" sz="2400" dirty="0"/>
              <a:t>Ich hab gesehen, wie Mama tot unter den Steinen lag</a:t>
            </a:r>
            <a:r>
              <a:rPr lang="de-DE" sz="2400" dirty="0" smtClean="0"/>
              <a:t>.“</a:t>
            </a:r>
            <a:endParaRPr lang="de-DE" sz="2400" dirty="0"/>
          </a:p>
        </p:txBody>
      </p:sp>
      <p:sp>
        <p:nvSpPr>
          <p:cNvPr id="2" name="Title 1"/>
          <p:cNvSpPr>
            <a:spLocks noGrp="1"/>
          </p:cNvSpPr>
          <p:nvPr>
            <p:ph type="title"/>
          </p:nvPr>
        </p:nvSpPr>
        <p:spPr>
          <a:xfrm>
            <a:off x="2122488" y="349250"/>
            <a:ext cx="4953000" cy="1323975"/>
          </a:xfrm>
        </p:spPr>
        <p:txBody>
          <a:bodyPr rtlCol="0">
            <a:normAutofit/>
          </a:bodyPr>
          <a:lstStyle/>
          <a:p>
            <a:pPr eaLnBrk="1" fontAlgn="auto" hangingPunct="1">
              <a:spcAft>
                <a:spcPts val="0"/>
              </a:spcAft>
              <a:defRPr/>
            </a:pPr>
            <a:r>
              <a:rPr lang="en-US" sz="4000" b="1" dirty="0" err="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Zeugenaussagen</a:t>
            </a:r>
            <a:r>
              <a:rPr lang="en-US"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b="1" dirty="0">
              <a:solidFill>
                <a:schemeClr val="tx2">
                  <a:lumMod val="75000"/>
                </a:schemeClr>
              </a:solidFill>
            </a:endParaRPr>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063" y="227013"/>
            <a:ext cx="9326562" cy="1400175"/>
          </a:xfrm>
        </p:spPr>
        <p:txBody>
          <a:bodyPr rtlCol="0">
            <a:normAutofit/>
          </a:bodyPr>
          <a:lstStyle/>
          <a:p>
            <a:pPr eaLnBrk="1" fontAlgn="auto" hangingPunct="1">
              <a:spcAft>
                <a:spcPts val="0"/>
              </a:spcAft>
              <a:defRPr/>
            </a:pPr>
            <a:r>
              <a:rPr lang="en-US" sz="4000" b="1" dirty="0" smtClean="0">
                <a:effectLst>
                  <a:outerShdw blurRad="38100" dist="38100" dir="2700000" algn="tl">
                    <a:srgbClr val="000000">
                      <a:alpha val="43137"/>
                    </a:srgbClr>
                  </a:outerShdw>
                </a:effectLst>
              </a:rPr>
              <a:t>2. </a:t>
            </a:r>
            <a:r>
              <a:rPr lang="en-US" sz="4000" b="1" dirty="0" err="1"/>
              <a:t>Schwangerschaften</a:t>
            </a:r>
            <a:r>
              <a:rPr lang="en-US" sz="4000" b="1" dirty="0"/>
              <a:t> und </a:t>
            </a:r>
            <a:r>
              <a:rPr lang="en-US" sz="4000" b="1" dirty="0" err="1" smtClean="0"/>
              <a:t>Geburten</a:t>
            </a:r>
            <a:endParaRPr lang="en-US" sz="4000" b="1" dirty="0"/>
          </a:p>
        </p:txBody>
      </p:sp>
      <p:sp>
        <p:nvSpPr>
          <p:cNvPr id="3" name="Content Placeholder 2"/>
          <p:cNvSpPr>
            <a:spLocks noGrp="1"/>
          </p:cNvSpPr>
          <p:nvPr>
            <p:ph idx="1"/>
          </p:nvPr>
        </p:nvSpPr>
        <p:spPr>
          <a:xfrm>
            <a:off x="354013" y="2098675"/>
            <a:ext cx="6515100" cy="4468813"/>
          </a:xfrm>
        </p:spPr>
        <p:txBody>
          <a:bodyPr>
            <a:normAutofit/>
          </a:bodyPr>
          <a:lstStyle/>
          <a:p>
            <a:pPr eaLnBrk="1" hangingPunct="1">
              <a:lnSpc>
                <a:spcPct val="80000"/>
              </a:lnSpc>
            </a:pPr>
            <a:r>
              <a:rPr lang="en-US" sz="2400" smtClean="0"/>
              <a:t>Mehr als 100 schwangere Frauen wurden aufgrund der israelischen </a:t>
            </a:r>
            <a:r>
              <a:rPr lang="de-DE" sz="2400" smtClean="0"/>
              <a:t>Bombardierungen</a:t>
            </a:r>
            <a:r>
              <a:rPr lang="en-US" sz="2400" smtClean="0"/>
              <a:t> in Krankenhäuser eingewiesen.</a:t>
            </a:r>
          </a:p>
          <a:p>
            <a:pPr eaLnBrk="1" hangingPunct="1">
              <a:lnSpc>
                <a:spcPct val="80000"/>
              </a:lnSpc>
              <a:buFont typeface="Arial" charset="0"/>
              <a:buNone/>
            </a:pPr>
            <a:endParaRPr lang="en-US" sz="900" smtClean="0"/>
          </a:p>
          <a:p>
            <a:pPr eaLnBrk="1" hangingPunct="1">
              <a:lnSpc>
                <a:spcPct val="80000"/>
              </a:lnSpc>
            </a:pPr>
            <a:r>
              <a:rPr lang="en-US" sz="2400" smtClean="0"/>
              <a:t>69% der schwangeren Opfer waren im Alter von 25 – 29 Jahren.</a:t>
            </a:r>
          </a:p>
          <a:p>
            <a:pPr eaLnBrk="1" hangingPunct="1">
              <a:lnSpc>
                <a:spcPct val="80000"/>
              </a:lnSpc>
              <a:buFont typeface="Arial" charset="0"/>
              <a:buNone/>
            </a:pPr>
            <a:endParaRPr lang="en-US" sz="1000" smtClean="0"/>
          </a:p>
          <a:p>
            <a:pPr eaLnBrk="1" hangingPunct="1">
              <a:lnSpc>
                <a:spcPct val="80000"/>
              </a:lnSpc>
            </a:pPr>
            <a:r>
              <a:rPr lang="en-US" sz="2400" smtClean="0"/>
              <a:t>Etliche Frühgeburten, diese führten aufgrund der schlechten med. Versorgung zu Krankheiten und Fehlbildungen der Neugeborenen.</a:t>
            </a:r>
          </a:p>
          <a:p>
            <a:pPr eaLnBrk="1" hangingPunct="1">
              <a:lnSpc>
                <a:spcPct val="80000"/>
              </a:lnSpc>
            </a:pPr>
            <a:endParaRPr lang="en-US" sz="800" smtClean="0"/>
          </a:p>
          <a:p>
            <a:pPr eaLnBrk="1" hangingPunct="1">
              <a:lnSpc>
                <a:spcPct val="80000"/>
              </a:lnSpc>
            </a:pPr>
            <a:r>
              <a:rPr lang="en-US" sz="2400" smtClean="0"/>
              <a:t>Sterberate der neugeborenen verdoppelte sich während des Krieges im Vergleich zu vorangegangenen Monaten.</a:t>
            </a:r>
          </a:p>
        </p:txBody>
      </p:sp>
      <p:graphicFrame>
        <p:nvGraphicFramePr>
          <p:cNvPr id="5" name="Chart 4"/>
          <p:cNvGraphicFramePr/>
          <p:nvPr/>
        </p:nvGraphicFramePr>
        <p:xfrm>
          <a:off x="6982691" y="2016669"/>
          <a:ext cx="5064166" cy="3802240"/>
        </p:xfrm>
        <a:graphic>
          <a:graphicData uri="http://schemas.openxmlformats.org/drawingml/2006/chart">
            <c:chart xmlns:c="http://schemas.openxmlformats.org/drawingml/2006/chart" xmlns:r="http://schemas.openxmlformats.org/officeDocument/2006/relationships" r:id="rId2"/>
          </a:graphicData>
        </a:graphic>
      </p:graphicFrame>
      <p:sp>
        <p:nvSpPr>
          <p:cNvPr id="191492" name="TextBox 5"/>
          <p:cNvSpPr txBox="1">
            <a:spLocks noChangeArrowheads="1"/>
          </p:cNvSpPr>
          <p:nvPr/>
        </p:nvSpPr>
        <p:spPr bwMode="auto">
          <a:xfrm>
            <a:off x="7250113" y="5776913"/>
            <a:ext cx="4752975" cy="307975"/>
          </a:xfrm>
          <a:prstGeom prst="rect">
            <a:avLst/>
          </a:prstGeom>
          <a:noFill/>
          <a:ln w="9525">
            <a:noFill/>
            <a:miter lim="800000"/>
            <a:headEnd/>
            <a:tailEnd/>
          </a:ln>
        </p:spPr>
        <p:txBody>
          <a:bodyPr>
            <a:spAutoFit/>
          </a:bodyPr>
          <a:lstStyle/>
          <a:p>
            <a:r>
              <a:rPr lang="en-US" sz="1400">
                <a:latin typeface="Calibri" pitchFamily="34" charset="0"/>
              </a:rPr>
              <a:t>Age distribution of pregnant women killed in the attack</a:t>
            </a:r>
          </a:p>
        </p:txBody>
      </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3" name="Picture 3"/>
          <p:cNvPicPr>
            <a:picLocks noChangeAspect="1"/>
          </p:cNvPicPr>
          <p:nvPr/>
        </p:nvPicPr>
        <p:blipFill>
          <a:blip r:embed="rId2"/>
          <a:srcRect/>
          <a:stretch>
            <a:fillRect/>
          </a:stretch>
        </p:blipFill>
        <p:spPr bwMode="auto">
          <a:xfrm>
            <a:off x="0" y="0"/>
            <a:ext cx="12192000" cy="7394575"/>
          </a:xfrm>
          <a:prstGeom prst="rect">
            <a:avLst/>
          </a:prstGeom>
          <a:noFill/>
          <a:ln w="9525">
            <a:noFill/>
            <a:miter lim="800000"/>
            <a:headEnd/>
            <a:tailEnd/>
          </a:ln>
        </p:spPr>
      </p:pic>
      <p:sp>
        <p:nvSpPr>
          <p:cNvPr id="3" name="Content Placeholder 2"/>
          <p:cNvSpPr>
            <a:spLocks noGrp="1"/>
          </p:cNvSpPr>
          <p:nvPr>
            <p:ph idx="1"/>
          </p:nvPr>
        </p:nvSpPr>
        <p:spPr>
          <a:xfrm>
            <a:off x="290513" y="1339850"/>
            <a:ext cx="11564937" cy="4521200"/>
          </a:xfrm>
          <a:effectLst>
            <a:outerShdw blurRad="50800" dist="38100" dir="13500000" algn="br" rotWithShape="0">
              <a:prstClr val="black">
                <a:alpha val="40000"/>
              </a:prstClr>
            </a:outerShdw>
          </a:effectLst>
        </p:spPr>
        <p:txBody>
          <a:bodyPr>
            <a:normAutofit/>
          </a:bodyPr>
          <a:lstStyle/>
          <a:p>
            <a:pPr eaLnBrk="1" hangingPunct="1"/>
            <a:r>
              <a:rPr lang="en-US" sz="2400" smtClean="0"/>
              <a:t> </a:t>
            </a:r>
            <a:r>
              <a:rPr lang="de-DE" sz="2400" smtClean="0"/>
              <a:t>Wisam Abu Aser ( 30 Jahre ), Mutter von 5 Kindern erzählt was sie während der zahlreichen Anschläge auf al- Shajayata erlebte:</a:t>
            </a:r>
          </a:p>
          <a:p>
            <a:pPr eaLnBrk="1" hangingPunct="1">
              <a:buFont typeface="Arial" charset="0"/>
              <a:buNone/>
            </a:pPr>
            <a:endParaRPr lang="de-DE" sz="2400" smtClean="0"/>
          </a:p>
          <a:p>
            <a:pPr eaLnBrk="1" hangingPunct="1">
              <a:buFont typeface="Arial" charset="0"/>
              <a:buNone/>
            </a:pPr>
            <a:r>
              <a:rPr lang="de-DE" sz="2400" smtClean="0"/>
              <a:t> „Ich war im neunten Monat schwanger, als der Krieg auf Gaza begann, als die israelische Artillerie unser Haus mit zwei Raketen beschoss; eine Nacht voller Angst und Sorgen. Mein Mann und ich hatten keine andere Wahl, als mit den Kindern zu Fuß zu flüchten. Schnell war ich erschöpft und mein Mann rief einen Krankenwagen, der mich in das Shifa Krankenhaus fuhr. Nach den Untersuchungen wurde festgestellt, dass mein Kind bereits in meinem Bauch gestorben war.“</a:t>
            </a:r>
          </a:p>
          <a:p>
            <a:pPr eaLnBrk="1" hangingPunct="1">
              <a:buFont typeface="Arial" charset="0"/>
              <a:buNone/>
            </a:pPr>
            <a:endParaRPr lang="en-US" sz="2400" b="1" smtClean="0"/>
          </a:p>
        </p:txBody>
      </p:sp>
      <p:sp>
        <p:nvSpPr>
          <p:cNvPr id="2" name="Title 1"/>
          <p:cNvSpPr>
            <a:spLocks noGrp="1"/>
          </p:cNvSpPr>
          <p:nvPr>
            <p:ph type="title"/>
          </p:nvPr>
        </p:nvSpPr>
        <p:spPr>
          <a:xfrm>
            <a:off x="405249" y="129117"/>
            <a:ext cx="5164279" cy="965915"/>
          </a:xfrm>
          <a:solidFill>
            <a:srgbClr val="4E5241"/>
          </a:solid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0">
            <a:schemeClr val="accent1"/>
          </a:lnRef>
          <a:fillRef idx="3">
            <a:schemeClr val="accent1"/>
          </a:fillRef>
          <a:effectRef idx="3">
            <a:schemeClr val="accent1"/>
          </a:effectRef>
          <a:fontRef idx="minor">
            <a:schemeClr val="lt1"/>
          </a:fontRef>
        </p:style>
        <p:txBody>
          <a:bodyPr rtlCol="0">
            <a:normAutofit/>
          </a:bodyPr>
          <a:lstStyle/>
          <a:p>
            <a:pPr eaLnBrk="1" fontAlgn="auto" hangingPunct="1">
              <a:spcAft>
                <a:spcPts val="0"/>
              </a:spcAft>
              <a:defRPr/>
            </a:pPr>
            <a:r>
              <a:rPr lang="en-US" sz="4000" b="1" dirty="0" err="1"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Zeugenaussagen</a:t>
            </a:r>
            <a:r>
              <a:rPr lang="en-US" sz="4800" b="1" dirty="0" smtClean="0">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 </a:t>
            </a:r>
            <a:endParaRPr lang="en-US" sz="4800" b="1" dirty="0">
              <a:effectLst>
                <a:outerShdw blurRad="38100" dist="38100" dir="2700000" algn="tl">
                  <a:srgbClr val="000000">
                    <a:alpha val="43137"/>
                  </a:srgbClr>
                </a:outerShdw>
              </a:effectLst>
              <a:latin typeface="Aharoni" panose="02010803020104030203" pitchFamily="2" charset="-79"/>
              <a:cs typeface="Aharoni" panose="02010803020104030203" pitchFamily="2" charset="-79"/>
            </a:endParaRPr>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3537" name="Picture 3"/>
          <p:cNvPicPr>
            <a:picLocks noChangeAspect="1"/>
          </p:cNvPicPr>
          <p:nvPr/>
        </p:nvPicPr>
        <p:blipFill>
          <a:blip r:embed="rId3"/>
          <a:srcRect/>
          <a:stretch>
            <a:fillRect/>
          </a:stretch>
        </p:blipFill>
        <p:spPr bwMode="auto">
          <a:xfrm>
            <a:off x="0" y="0"/>
            <a:ext cx="12192000" cy="6858000"/>
          </a:xfrm>
          <a:prstGeom prst="rect">
            <a:avLst/>
          </a:prstGeom>
          <a:noFill/>
          <a:ln w="9525">
            <a:noFill/>
            <a:miter lim="800000"/>
            <a:headEnd/>
            <a:tailEnd/>
          </a:ln>
        </p:spPr>
      </p:pic>
      <p:sp>
        <p:nvSpPr>
          <p:cNvPr id="2" name="Title 1"/>
          <p:cNvSpPr>
            <a:spLocks noGrp="1"/>
          </p:cNvSpPr>
          <p:nvPr>
            <p:ph type="title"/>
          </p:nvPr>
        </p:nvSpPr>
        <p:spPr>
          <a:xfrm>
            <a:off x="519113" y="169863"/>
            <a:ext cx="6365875" cy="1400175"/>
          </a:xfrm>
        </p:spPr>
        <p:style>
          <a:lnRef idx="0">
            <a:schemeClr val="accent3"/>
          </a:lnRef>
          <a:fillRef idx="3">
            <a:schemeClr val="accent3"/>
          </a:fillRef>
          <a:effectRef idx="3">
            <a:schemeClr val="accent3"/>
          </a:effectRef>
          <a:fontRef idx="minor">
            <a:schemeClr val="lt1"/>
          </a:fontRef>
        </p:style>
        <p:txBody>
          <a:bodyPr rtlCol="0">
            <a:normAutofit/>
          </a:bodyPr>
          <a:lstStyle/>
          <a:p>
            <a:pPr eaLnBrk="1" fontAlgn="auto" hangingPunct="1">
              <a:spcAft>
                <a:spcPts val="0"/>
              </a:spcAft>
              <a:defRPr/>
            </a:pPr>
            <a:r>
              <a:rPr lang="en-US" sz="4000" b="1" dirty="0" smtClean="0">
                <a:effectLst>
                  <a:outerShdw blurRad="38100" dist="38100" dir="2700000" algn="tl">
                    <a:srgbClr val="000000">
                      <a:alpha val="43137"/>
                    </a:srgbClr>
                  </a:outerShdw>
                </a:effectLst>
              </a:rPr>
              <a:t>3. </a:t>
            </a:r>
            <a:r>
              <a:rPr lang="en-US" sz="4000" dirty="0" err="1" smtClean="0"/>
              <a:t>Flüchtlinge</a:t>
            </a:r>
            <a:endParaRPr lang="en-US" sz="4000" dirty="0"/>
          </a:p>
        </p:txBody>
      </p:sp>
      <p:sp>
        <p:nvSpPr>
          <p:cNvPr id="3" name="Content Placeholder 2"/>
          <p:cNvSpPr>
            <a:spLocks noGrp="1"/>
          </p:cNvSpPr>
          <p:nvPr>
            <p:ph idx="1"/>
          </p:nvPr>
        </p:nvSpPr>
        <p:spPr>
          <a:xfrm>
            <a:off x="0" y="1890713"/>
            <a:ext cx="7897813" cy="1371600"/>
          </a:xfrm>
          <a:solidFill>
            <a:schemeClr val="accent3">
              <a:lumMod val="75000"/>
            </a:schemeClr>
          </a:solidFill>
        </p:spPr>
        <p:style>
          <a:lnRef idx="0">
            <a:schemeClr val="accent3"/>
          </a:lnRef>
          <a:fillRef idx="3">
            <a:schemeClr val="accent3"/>
          </a:fillRef>
          <a:effectRef idx="3">
            <a:schemeClr val="accent3"/>
          </a:effectRef>
          <a:fontRef idx="minor">
            <a:schemeClr val="lt1"/>
          </a:fontRef>
        </p:style>
        <p:txBody>
          <a:bodyPr anchor="ctr">
            <a:noAutofit/>
          </a:bodyPr>
          <a:lstStyle/>
          <a:p>
            <a:pPr eaLnBrk="1" hangingPunct="1">
              <a:spcBef>
                <a:spcPct val="0"/>
              </a:spcBef>
              <a:buFont typeface="Arial" charset="0"/>
              <a:buNone/>
            </a:pPr>
            <a:endParaRPr lang="en-US" sz="2400" smtClean="0">
              <a:solidFill>
                <a:srgbClr val="FFFFFF"/>
              </a:solidFill>
              <a:effectLst>
                <a:outerShdw blurRad="38100" dist="38100" dir="2700000" algn="tl">
                  <a:srgbClr val="000000"/>
                </a:outerShdw>
              </a:effectLst>
            </a:endParaRPr>
          </a:p>
          <a:p>
            <a:pPr eaLnBrk="1" hangingPunct="1">
              <a:spcBef>
                <a:spcPct val="0"/>
              </a:spcBef>
              <a:buFont typeface="Arial" charset="0"/>
              <a:buNone/>
            </a:pPr>
            <a:r>
              <a:rPr lang="en-US" sz="2400" smtClean="0">
                <a:solidFill>
                  <a:srgbClr val="FFFFFF"/>
                </a:solidFill>
                <a:effectLst>
                  <a:outerShdw blurRad="38100" dist="38100" dir="2700000" algn="tl">
                    <a:srgbClr val="000000"/>
                  </a:outerShdw>
                </a:effectLst>
              </a:rPr>
              <a:t>23 184 Flüchtlinge, darunter 11 314 Frauen,</a:t>
            </a:r>
          </a:p>
          <a:p>
            <a:pPr eaLnBrk="1" hangingPunct="1">
              <a:spcBef>
                <a:spcPct val="0"/>
              </a:spcBef>
              <a:buFont typeface="Arial" charset="0"/>
              <a:buNone/>
            </a:pPr>
            <a:r>
              <a:rPr lang="en-US" sz="2400" smtClean="0">
                <a:solidFill>
                  <a:srgbClr val="FFFFFF"/>
                </a:solidFill>
                <a:effectLst>
                  <a:outerShdw blurRad="38100" dist="38100" dir="2700000" algn="tl">
                    <a:srgbClr val="000000"/>
                  </a:outerShdw>
                </a:effectLst>
              </a:rPr>
              <a:t>diese wurden größtenteils in staatlichen Schulen untergebracht.</a:t>
            </a:r>
          </a:p>
        </p:txBody>
      </p:sp>
      <p:sp>
        <p:nvSpPr>
          <p:cNvPr id="5" name="TextBox 4"/>
          <p:cNvSpPr txBox="1"/>
          <p:nvPr/>
        </p:nvSpPr>
        <p:spPr>
          <a:xfrm>
            <a:off x="0" y="3473450"/>
            <a:ext cx="7824788" cy="1281113"/>
          </a:xfrm>
          <a:prstGeom prst="rect">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a:spAutoFit/>
          </a:bodyPr>
          <a:lstStyle/>
          <a:p>
            <a:r>
              <a:rPr lang="en-US" sz="2000">
                <a:solidFill>
                  <a:srgbClr val="FFFFFF"/>
                </a:solidFill>
                <a:cs typeface="Arial" charset="0"/>
              </a:rPr>
              <a:t>Sie leiden unter sehr schlechten Lebensbedingungen in Flüchtlingslagern der Vereinten Nationen – seelische Überlastung aufgrund von Ängsten, Nervosität und Empfindlichkeit. </a:t>
            </a:r>
          </a:p>
          <a:p>
            <a:endParaRPr lang="en-US">
              <a:solidFill>
                <a:srgbClr val="FFFFFF"/>
              </a:solidFill>
              <a:cs typeface="Arial" charset="0"/>
            </a:endParaRPr>
          </a:p>
        </p:txBody>
      </p:sp>
      <p:sp>
        <p:nvSpPr>
          <p:cNvPr id="6" name="TextBox 4"/>
          <p:cNvSpPr txBox="1"/>
          <p:nvPr/>
        </p:nvSpPr>
        <p:spPr>
          <a:xfrm>
            <a:off x="6350" y="4924425"/>
            <a:ext cx="7818438" cy="1281113"/>
          </a:xfrm>
          <a:prstGeom prst="rect">
            <a:avLst/>
          </a:prstGeom>
          <a:solidFill>
            <a:schemeClr val="tx2">
              <a:lumMod val="25000"/>
            </a:schemeClr>
          </a:solidFill>
        </p:spPr>
        <p:style>
          <a:lnRef idx="0">
            <a:schemeClr val="accent3"/>
          </a:lnRef>
          <a:fillRef idx="3">
            <a:schemeClr val="accent3"/>
          </a:fillRef>
          <a:effectRef idx="3">
            <a:schemeClr val="accent3"/>
          </a:effectRef>
          <a:fontRef idx="minor">
            <a:schemeClr val="lt1"/>
          </a:fontRef>
        </p:style>
        <p:txBody>
          <a:bodyPr>
            <a:spAutoFit/>
          </a:bodyPr>
          <a:lstStyle/>
          <a:p>
            <a:r>
              <a:rPr lang="en-US" sz="2000">
                <a:solidFill>
                  <a:srgbClr val="FFFFFF"/>
                </a:solidFill>
                <a:cs typeface="Arial" charset="0"/>
              </a:rPr>
              <a:t>Trinkwasserverseuchung.</a:t>
            </a:r>
          </a:p>
          <a:p>
            <a:r>
              <a:rPr lang="en-US" sz="2000">
                <a:solidFill>
                  <a:srgbClr val="FFFFFF"/>
                </a:solidFill>
                <a:cs typeface="Arial" charset="0"/>
              </a:rPr>
              <a:t>Viele litten/ leiden an  Haut- , Magen- und Darmerkrankungen und Nahrungsmittelvergiftungen.</a:t>
            </a:r>
          </a:p>
          <a:p>
            <a:endParaRPr lang="en-US">
              <a:solidFill>
                <a:srgbClr val="FFFFFF"/>
              </a:solidFill>
              <a:cs typeface="Arial" charset="0"/>
            </a:endParaRPr>
          </a:p>
        </p:txBody>
      </p:sp>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9913" y="2316163"/>
            <a:ext cx="11141075" cy="3819525"/>
          </a:xfrm>
        </p:spPr>
        <p:txBody>
          <a:bodyPr>
            <a:normAutofit/>
          </a:bodyPr>
          <a:lstStyle/>
          <a:p>
            <a:pPr eaLnBrk="1" hangingPunct="1"/>
            <a:r>
              <a:rPr lang="de-DE" sz="2400" smtClean="0"/>
              <a:t>Mariam Mamar aus Rafah, im Süden des Gazastreifens, schildert:</a:t>
            </a:r>
          </a:p>
          <a:p>
            <a:pPr eaLnBrk="1" hangingPunct="1">
              <a:buFont typeface="Arial" charset="0"/>
              <a:buNone/>
            </a:pPr>
            <a:r>
              <a:rPr lang="de-DE" sz="2400" smtClean="0"/>
              <a:t> „Wir flüchteten aus dem Gebiet nahe dem Flughafen, im Osten von Rafah. Der Beschuss war heftig, wir verloren vier unserer Kinder. Die Lebenssituation in den Schulen lässt sehr zu wünschen übrig. Es gibt hier kaum Platz und auch keine Betreuung. Das Essen besteht aus einem Joghurtbecher und einer Gurke. Das Leben ist hier unerträglich.“</a:t>
            </a:r>
          </a:p>
        </p:txBody>
      </p:sp>
      <p:sp>
        <p:nvSpPr>
          <p:cNvPr id="5" name="Title 1"/>
          <p:cNvSpPr>
            <a:spLocks noGrp="1"/>
          </p:cNvSpPr>
          <p:nvPr>
            <p:ph type="title"/>
          </p:nvPr>
        </p:nvSpPr>
        <p:spPr>
          <a:xfrm>
            <a:off x="2506663" y="327025"/>
            <a:ext cx="5383212" cy="1325563"/>
          </a:xfrm>
        </p:spPr>
        <p:txBody>
          <a:bodyPr rtlCol="0">
            <a:normAutofit/>
          </a:bodyPr>
          <a:lstStyle/>
          <a:p>
            <a:pPr eaLnBrk="1" fontAlgn="auto" hangingPunct="1">
              <a:spcAft>
                <a:spcPts val="0"/>
              </a:spcAft>
              <a:defRPr/>
            </a:pPr>
            <a:r>
              <a:rPr lang="en-US" sz="4000" b="1" dirty="0" err="1" smtClean="0">
                <a:effectLst>
                  <a:outerShdw blurRad="38100" dist="38100" dir="2700000" algn="tl">
                    <a:srgbClr val="000000">
                      <a:alpha val="43137"/>
                    </a:srgbClr>
                  </a:outerShdw>
                </a:effectLst>
                <a:latin typeface="+mn-lt"/>
                <a:cs typeface="Aharoni" panose="02010803020104030203" pitchFamily="2" charset="-79"/>
              </a:rPr>
              <a:t>Zeugenaussagen</a:t>
            </a:r>
            <a:endParaRPr lang="en-US" sz="4000" b="1" dirty="0"/>
          </a:p>
        </p:txBody>
      </p:sp>
    </p:spTree>
  </p:cSld>
  <p:clrMapOvr>
    <a:masterClrMapping/>
  </p:clrMapOvr>
  <p:transition spd="slow">
    <p:cover/>
  </p:transition>
  <p:timing>
    <p:tnLst>
      <p:par>
        <p:cTn id="1" dur="indefinite" restart="never" nodeType="tmRoot"/>
      </p:par>
    </p:tnLst>
  </p:timing>
</p:sld>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1" id="{379C9207-AD19-4D31-AFED-4879E07EC0B1}" vid="{A5BB072D-31A6-41CB-BD2E-2011D2E44690}"/>
    </a:ext>
  </a:extLst>
</a:theme>
</file>

<file path=ppt/theme/theme10.xml><?xml version="1.0" encoding="utf-8"?>
<a:theme xmlns:a="http://schemas.openxmlformats.org/drawingml/2006/main" name="8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8.xml><?xml version="1.0" encoding="utf-8"?>
<a:theme xmlns:a="http://schemas.openxmlformats.org/drawingml/2006/main" name="Theme33">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heme33" id="{4FEDB2D3-9897-4421-9950-7BC59FCD820A}" vid="{4D394464-CD7E-4C1F-93D1-394506831DB6}"/>
    </a:ext>
  </a:extLst>
</a:theme>
</file>

<file path=ppt/theme/theme9.xml><?xml version="1.0" encoding="utf-8"?>
<a:theme xmlns:a="http://schemas.openxmlformats.org/drawingml/2006/main" name="5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w Cen MT"/>
        <a:ea typeface=""/>
        <a:cs typeface="Arial"/>
      </a:majorFont>
      <a:minorFont>
        <a:latin typeface="Tw Cen MT"/>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Tw Cen MT" pitchFamily="32" charset="0"/>
            <a:cs typeface="Arial"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Theme1</Template>
  <TotalTime>0</TotalTime>
  <Words>864</Words>
  <Application>Microsoft Office PowerPoint</Application>
  <PresentationFormat>Benutzerdefiniert</PresentationFormat>
  <Paragraphs>103</Paragraphs>
  <Slides>16</Slides>
  <Notes>2</Notes>
  <HiddenSlides>0</HiddenSlides>
  <MMClips>0</MMClips>
  <ScaleCrop>false</ScaleCrop>
  <HeadingPairs>
    <vt:vector size="6" baseType="variant">
      <vt:variant>
        <vt:lpstr>Verwendete Schriftarten</vt:lpstr>
      </vt:variant>
      <vt:variant>
        <vt:i4>12</vt:i4>
      </vt:variant>
      <vt:variant>
        <vt:lpstr>Entwurfsvorlage</vt:lpstr>
      </vt:variant>
      <vt:variant>
        <vt:i4>37</vt:i4>
      </vt:variant>
      <vt:variant>
        <vt:lpstr>Folientitel</vt:lpstr>
      </vt:variant>
      <vt:variant>
        <vt:i4>16</vt:i4>
      </vt:variant>
    </vt:vector>
  </HeadingPairs>
  <TitlesOfParts>
    <vt:vector size="65" baseType="lpstr">
      <vt:lpstr>Arial</vt:lpstr>
      <vt:lpstr>Tw Cen MT</vt:lpstr>
      <vt:lpstr>Times New Roman</vt:lpstr>
      <vt:lpstr>Calibri</vt:lpstr>
      <vt:lpstr>Lucida Sans</vt:lpstr>
      <vt:lpstr>Book Antiqua</vt:lpstr>
      <vt:lpstr>Wingdings 2</vt:lpstr>
      <vt:lpstr>Wingdings</vt:lpstr>
      <vt:lpstr>Wingdings 3</vt:lpstr>
      <vt:lpstr>Calibri Light</vt:lpstr>
      <vt:lpstr>Mongolian Baiti</vt:lpstr>
      <vt:lpstr>Aharoni</vt:lpstr>
      <vt:lpstr>Theme1</vt:lpstr>
      <vt:lpstr>2_Office Theme</vt:lpstr>
      <vt:lpstr>3_Office Theme</vt:lpstr>
      <vt:lpstr>4_Office Theme</vt:lpstr>
      <vt:lpstr>6_Office Theme</vt:lpstr>
      <vt:lpstr>7_Office Theme</vt:lpstr>
      <vt:lpstr>Apex</vt:lpstr>
      <vt:lpstr>Theme33</vt:lpstr>
      <vt:lpstr>5_Office Theme</vt:lpstr>
      <vt:lpstr>8_Office Theme</vt:lpstr>
      <vt:lpstr>9_Office Theme</vt:lpstr>
      <vt:lpstr>10_Office Theme</vt:lpstr>
      <vt:lpstr>11_Office Theme</vt:lpstr>
      <vt:lpstr>1_Apex</vt:lpstr>
      <vt:lpstr>Office Theme</vt:lpstr>
      <vt:lpstr>Theme33</vt:lpstr>
      <vt:lpstr>Theme33</vt:lpstr>
      <vt:lpstr>Theme33</vt:lpstr>
      <vt:lpstr>Theme33</vt:lpstr>
      <vt:lpstr>Theme33</vt:lpstr>
      <vt:lpstr>Theme33</vt:lpstr>
      <vt:lpstr>Theme33</vt:lpstr>
      <vt:lpstr>Theme33</vt:lpstr>
      <vt:lpstr>Theme33</vt:lpstr>
      <vt:lpstr>Theme33</vt:lpstr>
      <vt:lpstr>Theme33</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Office Theme</vt:lpstr>
      <vt:lpstr>Folie 1</vt:lpstr>
      <vt:lpstr>Gliederung</vt:lpstr>
      <vt:lpstr>Folie 3</vt:lpstr>
      <vt:lpstr>Folie 4</vt:lpstr>
      <vt:lpstr>Zeugenaussagen </vt:lpstr>
      <vt:lpstr>2. Schwangerschaften und Geburten</vt:lpstr>
      <vt:lpstr>Folie 7</vt:lpstr>
      <vt:lpstr>3. Flüchtlinge</vt:lpstr>
      <vt:lpstr>Zeugenaussagen</vt:lpstr>
      <vt:lpstr>4. Psychische und gesellschaftliche Probleme</vt:lpstr>
      <vt:lpstr>5. Frauen mit körperlicher Behinderung</vt:lpstr>
      <vt:lpstr>6. Situation in den Krankenhäusern</vt:lpstr>
      <vt:lpstr>7. Bildungssektor</vt:lpstr>
      <vt:lpstr>8. Wohltätigkeitsorganisationen und Institutionen</vt:lpstr>
      <vt:lpstr>9. Schlussfolgerungen</vt:lpstr>
      <vt:lpstr>Folie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Price of Impunity</dc:title>
  <dc:creator>Euro-Mid</dc:creator>
  <cp:lastModifiedBy>user</cp:lastModifiedBy>
  <cp:revision>120</cp:revision>
  <dcterms:created xsi:type="dcterms:W3CDTF">2014-10-29T07:28:12Z</dcterms:created>
  <dcterms:modified xsi:type="dcterms:W3CDTF">2015-03-09T20:50:26Z</dcterms:modified>
</cp:coreProperties>
</file>